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86" r:id="rId4"/>
  </p:sldMasterIdLst>
  <p:notesMasterIdLst>
    <p:notesMasterId r:id="rId22"/>
  </p:notesMasterIdLst>
  <p:handoutMasterIdLst>
    <p:handoutMasterId r:id="rId23"/>
  </p:handoutMasterIdLst>
  <p:sldIdLst>
    <p:sldId id="256" r:id="rId5"/>
    <p:sldId id="257" r:id="rId6"/>
    <p:sldId id="262" r:id="rId7"/>
    <p:sldId id="258" r:id="rId8"/>
    <p:sldId id="268" r:id="rId9"/>
    <p:sldId id="269" r:id="rId10"/>
    <p:sldId id="270" r:id="rId11"/>
    <p:sldId id="271" r:id="rId12"/>
    <p:sldId id="272" r:id="rId13"/>
    <p:sldId id="273" r:id="rId14"/>
    <p:sldId id="263" r:id="rId15"/>
    <p:sldId id="264" r:id="rId16"/>
    <p:sldId id="261" r:id="rId17"/>
    <p:sldId id="265" r:id="rId18"/>
    <p:sldId id="266" r:id="rId19"/>
    <p:sldId id="267" r:id="rId20"/>
    <p:sldId id="274" r:id="rId21"/>
  </p:sldIdLst>
  <p:sldSz cx="12192000" cy="6858000"/>
  <p:notesSz cx="6662738" cy="9832975"/>
  <p:custShowLst>
    <p:custShow name="SB FA" id="0">
      <p:sldLst/>
    </p:custShow>
    <p:custShow name="SP/B" id="1">
      <p:sldLst/>
    </p:custShow>
    <p:custShow name="SB Rö RG Z1" id="2">
      <p:sldLst/>
    </p:custShow>
    <p:custShow name="SB RM" id="3">
      <p:sldLst/>
    </p:custShow>
    <p:custShow name="SP/B Rö" id="4">
      <p:sldLst/>
    </p:custShow>
    <p:custShow name="SB A FA" id="5">
      <p:sldLst/>
    </p:custShow>
    <p:custShow name="SB und SP" id="6">
      <p:sldLst/>
    </p:custShow>
    <p:custShow name="SB Rö und SP Rö" id="7">
      <p:sldLst/>
    </p:custShow>
  </p:custShowLst>
  <p:custDataLst>
    <p:tags r:id="rId24"/>
  </p:custDataLst>
  <p:defaultTextStyle>
    <a:defPPr>
      <a:defRPr lang="de-DE"/>
    </a:defPPr>
    <a:lvl1pPr algn="ctr" rtl="0" eaLnBrk="0" fontAlgn="base" hangingPunct="0">
      <a:spcBef>
        <a:spcPct val="0"/>
      </a:spcBef>
      <a:spcAft>
        <a:spcPct val="0"/>
      </a:spcAft>
      <a:defRPr kern="1200">
        <a:solidFill>
          <a:schemeClr val="tx1"/>
        </a:solidFill>
        <a:latin typeface="Verdana" pitchFamily="34" charset="0"/>
        <a:ea typeface="+mn-ea"/>
        <a:cs typeface="+mn-cs"/>
      </a:defRPr>
    </a:lvl1pPr>
    <a:lvl2pPr marL="457200" algn="ctr" rtl="0" eaLnBrk="0" fontAlgn="base" hangingPunct="0">
      <a:spcBef>
        <a:spcPct val="0"/>
      </a:spcBef>
      <a:spcAft>
        <a:spcPct val="0"/>
      </a:spcAft>
      <a:defRPr kern="1200">
        <a:solidFill>
          <a:schemeClr val="tx1"/>
        </a:solidFill>
        <a:latin typeface="Verdana" pitchFamily="34" charset="0"/>
        <a:ea typeface="+mn-ea"/>
        <a:cs typeface="+mn-cs"/>
      </a:defRPr>
    </a:lvl2pPr>
    <a:lvl3pPr marL="914400" algn="ctr" rtl="0" eaLnBrk="0" fontAlgn="base" hangingPunct="0">
      <a:spcBef>
        <a:spcPct val="0"/>
      </a:spcBef>
      <a:spcAft>
        <a:spcPct val="0"/>
      </a:spcAft>
      <a:defRPr kern="1200">
        <a:solidFill>
          <a:schemeClr val="tx1"/>
        </a:solidFill>
        <a:latin typeface="Verdana" pitchFamily="34" charset="0"/>
        <a:ea typeface="+mn-ea"/>
        <a:cs typeface="+mn-cs"/>
      </a:defRPr>
    </a:lvl3pPr>
    <a:lvl4pPr marL="1371600" algn="ctr" rtl="0" eaLnBrk="0" fontAlgn="base" hangingPunct="0">
      <a:spcBef>
        <a:spcPct val="0"/>
      </a:spcBef>
      <a:spcAft>
        <a:spcPct val="0"/>
      </a:spcAft>
      <a:defRPr kern="1200">
        <a:solidFill>
          <a:schemeClr val="tx1"/>
        </a:solidFill>
        <a:latin typeface="Verdana" pitchFamily="34" charset="0"/>
        <a:ea typeface="+mn-ea"/>
        <a:cs typeface="+mn-cs"/>
      </a:defRPr>
    </a:lvl4pPr>
    <a:lvl5pPr marL="1828800" algn="ctr"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idler Susanne" initials="Z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7F7F7"/>
    <a:srgbClr val="F4FCFF"/>
    <a:srgbClr val="009A64"/>
    <a:srgbClr val="B4AF99"/>
    <a:srgbClr val="8CD8D1"/>
    <a:srgbClr val="FFFFFF"/>
    <a:srgbClr val="0A50AA"/>
    <a:srgbClr val="99CCFF"/>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8" autoAdjust="0"/>
    <p:restoredTop sz="94624" autoAdjust="0"/>
  </p:normalViewPr>
  <p:slideViewPr>
    <p:cSldViewPr>
      <p:cViewPr varScale="1">
        <p:scale>
          <a:sx n="75" d="100"/>
          <a:sy n="75" d="100"/>
        </p:scale>
        <p:origin x="636" y="6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wanzig Michael" userId="ee9e803a-a0ef-40b1-8655-973a256465d9" providerId="ADAL" clId="{9FDA6F97-BBE5-48EF-84E9-C6445ADB7798}"/>
    <pc:docChg chg="addSld modSld sldOrd">
      <pc:chgData name="Zwanzig Michael" userId="ee9e803a-a0ef-40b1-8655-973a256465d9" providerId="ADAL" clId="{9FDA6F97-BBE5-48EF-84E9-C6445ADB7798}" dt="2022-11-29T14:02:48.277" v="56" actId="20577"/>
      <pc:docMkLst>
        <pc:docMk/>
      </pc:docMkLst>
      <pc:sldChg chg="modSp mod">
        <pc:chgData name="Zwanzig Michael" userId="ee9e803a-a0ef-40b1-8655-973a256465d9" providerId="ADAL" clId="{9FDA6F97-BBE5-48EF-84E9-C6445ADB7798}" dt="2022-11-29T13:59:42.074" v="16" actId="207"/>
        <pc:sldMkLst>
          <pc:docMk/>
          <pc:sldMk cId="2647985966" sldId="257"/>
        </pc:sldMkLst>
        <pc:spChg chg="mod">
          <ac:chgData name="Zwanzig Michael" userId="ee9e803a-a0ef-40b1-8655-973a256465d9" providerId="ADAL" clId="{9FDA6F97-BBE5-48EF-84E9-C6445ADB7798}" dt="2022-11-29T13:59:42.074" v="16" actId="207"/>
          <ac:spMkLst>
            <pc:docMk/>
            <pc:sldMk cId="2647985966" sldId="257"/>
            <ac:spMk id="2" creationId="{088E5943-BA0A-4D5E-B3A5-80EAD8E66844}"/>
          </ac:spMkLst>
        </pc:spChg>
      </pc:sldChg>
      <pc:sldChg chg="ord">
        <pc:chgData name="Zwanzig Michael" userId="ee9e803a-a0ef-40b1-8655-973a256465d9" providerId="ADAL" clId="{9FDA6F97-BBE5-48EF-84E9-C6445ADB7798}" dt="2022-11-29T14:01:13.107" v="18"/>
        <pc:sldMkLst>
          <pc:docMk/>
          <pc:sldMk cId="4139596063" sldId="263"/>
        </pc:sldMkLst>
      </pc:sldChg>
      <pc:sldChg chg="ord">
        <pc:chgData name="Zwanzig Michael" userId="ee9e803a-a0ef-40b1-8655-973a256465d9" providerId="ADAL" clId="{9FDA6F97-BBE5-48EF-84E9-C6445ADB7798}" dt="2022-11-29T14:01:30.437" v="20"/>
        <pc:sldMkLst>
          <pc:docMk/>
          <pc:sldMk cId="3317926882" sldId="273"/>
        </pc:sldMkLst>
      </pc:sldChg>
      <pc:sldChg chg="modSp new mod">
        <pc:chgData name="Zwanzig Michael" userId="ee9e803a-a0ef-40b1-8655-973a256465d9" providerId="ADAL" clId="{9FDA6F97-BBE5-48EF-84E9-C6445ADB7798}" dt="2022-11-29T14:02:48.277" v="56" actId="20577"/>
        <pc:sldMkLst>
          <pc:docMk/>
          <pc:sldMk cId="3222246955" sldId="274"/>
        </pc:sldMkLst>
        <pc:spChg chg="mod">
          <ac:chgData name="Zwanzig Michael" userId="ee9e803a-a0ef-40b1-8655-973a256465d9" providerId="ADAL" clId="{9FDA6F97-BBE5-48EF-84E9-C6445ADB7798}" dt="2022-11-29T14:02:48.277" v="56" actId="20577"/>
          <ac:spMkLst>
            <pc:docMk/>
            <pc:sldMk cId="3222246955" sldId="274"/>
            <ac:spMk id="2" creationId="{D8B06000-36DB-4CC5-B5F5-D1ABE74A179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r>
              <a:rPr lang="de-DE"/>
              <a:t>Überschrift</a:t>
            </a:r>
          </a:p>
        </p:txBody>
      </p:sp>
      <p:sp>
        <p:nvSpPr>
          <p:cNvPr id="7171" name="Rectangle 3"/>
          <p:cNvSpPr>
            <a:spLocks noGrp="1" noChangeArrowheads="1"/>
          </p:cNvSpPr>
          <p:nvPr>
            <p:ph type="dt" sz="quarter" idx="1"/>
          </p:nvPr>
        </p:nvSpPr>
        <p:spPr bwMode="auto">
          <a:xfrm>
            <a:off x="3775075"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de-DE"/>
          </a:p>
        </p:txBody>
      </p:sp>
      <p:sp>
        <p:nvSpPr>
          <p:cNvPr id="7172" name="Rectangle 4"/>
          <p:cNvSpPr>
            <a:spLocks noGrp="1" noChangeArrowheads="1"/>
          </p:cNvSpPr>
          <p:nvPr>
            <p:ph type="ftr" sz="quarter" idx="2"/>
          </p:nvPr>
        </p:nvSpPr>
        <p:spPr bwMode="auto">
          <a:xfrm>
            <a:off x="0" y="9340850"/>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de-DE"/>
          </a:p>
        </p:txBody>
      </p:sp>
      <p:sp>
        <p:nvSpPr>
          <p:cNvPr id="7173" name="Rectangle 5"/>
          <p:cNvSpPr>
            <a:spLocks noGrp="1" noChangeArrowheads="1"/>
          </p:cNvSpPr>
          <p:nvPr>
            <p:ph type="sldNum" sz="quarter" idx="3"/>
          </p:nvPr>
        </p:nvSpPr>
        <p:spPr bwMode="auto">
          <a:xfrm>
            <a:off x="3775075" y="9340850"/>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BC96128-9607-45D2-8E5C-85BBDD79E67D}" type="slidenum">
              <a:rPr lang="de-DE"/>
              <a:pPr>
                <a:defRPr/>
              </a:pPr>
              <a:t>‹Nr.›</a:t>
            </a:fld>
            <a:endParaRPr lang="de-DE"/>
          </a:p>
        </p:txBody>
      </p:sp>
    </p:spTree>
    <p:extLst>
      <p:ext uri="{BB962C8B-B14F-4D97-AF65-F5344CB8AC3E}">
        <p14:creationId xmlns:p14="http://schemas.microsoft.com/office/powerpoint/2010/main" val="1913444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r>
              <a:rPr lang="de-DE"/>
              <a:t>Überschrift</a:t>
            </a:r>
          </a:p>
        </p:txBody>
      </p:sp>
      <p:sp>
        <p:nvSpPr>
          <p:cNvPr id="5123" name="Rectangle 3"/>
          <p:cNvSpPr>
            <a:spLocks noGrp="1" noChangeArrowheads="1"/>
          </p:cNvSpPr>
          <p:nvPr>
            <p:ph type="dt" idx="1"/>
          </p:nvPr>
        </p:nvSpPr>
        <p:spPr bwMode="auto">
          <a:xfrm>
            <a:off x="3775075"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de-DE"/>
          </a:p>
        </p:txBody>
      </p:sp>
      <p:sp>
        <p:nvSpPr>
          <p:cNvPr id="269316" name="Rectangle 4"/>
          <p:cNvSpPr>
            <a:spLocks noGrp="1" noRot="1" noChangeAspect="1" noChangeArrowheads="1" noTextEdit="1"/>
          </p:cNvSpPr>
          <p:nvPr>
            <p:ph type="sldImg" idx="2"/>
          </p:nvPr>
        </p:nvSpPr>
        <p:spPr bwMode="auto">
          <a:xfrm>
            <a:off x="55563" y="738188"/>
            <a:ext cx="6553200" cy="36861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889000" y="4670425"/>
            <a:ext cx="4884738" cy="4424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5126" name="Rectangle 6"/>
          <p:cNvSpPr>
            <a:spLocks noGrp="1" noChangeArrowheads="1"/>
          </p:cNvSpPr>
          <p:nvPr>
            <p:ph type="ftr" sz="quarter" idx="4"/>
          </p:nvPr>
        </p:nvSpPr>
        <p:spPr bwMode="auto">
          <a:xfrm>
            <a:off x="0" y="9340850"/>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de-DE"/>
          </a:p>
        </p:txBody>
      </p:sp>
      <p:sp>
        <p:nvSpPr>
          <p:cNvPr id="5127" name="Rectangle 7"/>
          <p:cNvSpPr>
            <a:spLocks noGrp="1" noChangeArrowheads="1"/>
          </p:cNvSpPr>
          <p:nvPr>
            <p:ph type="sldNum" sz="quarter" idx="5"/>
          </p:nvPr>
        </p:nvSpPr>
        <p:spPr bwMode="auto">
          <a:xfrm>
            <a:off x="3775075" y="9340850"/>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1B8578B-3EE7-4D18-8B24-34D9C35FDB3D}" type="slidenum">
              <a:rPr lang="de-DE"/>
              <a:pPr>
                <a:defRPr/>
              </a:pPr>
              <a:t>‹Nr.›</a:t>
            </a:fld>
            <a:endParaRPr lang="de-DE"/>
          </a:p>
        </p:txBody>
      </p:sp>
    </p:spTree>
    <p:extLst>
      <p:ext uri="{BB962C8B-B14F-4D97-AF65-F5344CB8AC3E}">
        <p14:creationId xmlns:p14="http://schemas.microsoft.com/office/powerpoint/2010/main" val="302878836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0"/>
            <a:ext cx="12192000" cy="2816932"/>
          </a:xfrm>
          <a:prstGeom prst="rect">
            <a:avLst/>
          </a:prstGeom>
        </p:spPr>
        <p:txBody>
          <a:bodyPr lIns="720000" tIns="1800000" rIns="720000" bIns="180000" anchor="t">
            <a:noAutofit/>
          </a:bodyPr>
          <a:lstStyle>
            <a:lvl1pPr algn="l">
              <a:lnSpc>
                <a:spcPts val="3800"/>
              </a:lnSpc>
              <a:spcBef>
                <a:spcPts val="0"/>
              </a:spcBef>
              <a:defRPr sz="3100" b="1" spc="51" baseline="0">
                <a:solidFill>
                  <a:schemeClr val="tx2"/>
                </a:solidFill>
                <a:latin typeface="+mj-lt"/>
                <a:ea typeface="Source Sans Pro" panose="020B0503030403020204" pitchFamily="34" charset="0"/>
              </a:defRPr>
            </a:lvl1pPr>
          </a:lstStyle>
          <a:p>
            <a:r>
              <a:rPr lang="de-DE" dirty="0"/>
              <a:t>Vortragstitel</a:t>
            </a:r>
            <a:endParaRPr lang="en-US" dirty="0"/>
          </a:p>
        </p:txBody>
      </p:sp>
      <p:sp>
        <p:nvSpPr>
          <p:cNvPr id="5" name="Textplatzhalter 6">
            <a:extLst>
              <a:ext uri="{FF2B5EF4-FFF2-40B4-BE49-F238E27FC236}">
                <a16:creationId xmlns:a16="http://schemas.microsoft.com/office/drawing/2014/main" id="{21453524-0184-4744-A8FA-BEECEDE7B9CA}"/>
              </a:ext>
            </a:extLst>
          </p:cNvPr>
          <p:cNvSpPr>
            <a:spLocks noGrp="1"/>
          </p:cNvSpPr>
          <p:nvPr>
            <p:ph type="body" sz="quarter" idx="10"/>
          </p:nvPr>
        </p:nvSpPr>
        <p:spPr>
          <a:xfrm>
            <a:off x="0" y="2816932"/>
            <a:ext cx="12192000" cy="4041068"/>
          </a:xfrm>
          <a:prstGeom prst="rect">
            <a:avLst/>
          </a:prstGeom>
        </p:spPr>
        <p:txBody>
          <a:bodyPr lIns="720000" tIns="72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a:lnSpc>
                <a:spcPts val="2800"/>
              </a:lnSpc>
              <a:spcBef>
                <a:spcPts val="0"/>
              </a:spcBef>
              <a:spcAft>
                <a:spcPts val="600"/>
              </a:spcAft>
              <a:buSzPct val="90000"/>
              <a:defRPr sz="2100"/>
            </a:lvl3pPr>
            <a:lvl4pPr>
              <a:lnSpc>
                <a:spcPts val="2800"/>
              </a:lnSpc>
              <a:spcBef>
                <a:spcPts val="0"/>
              </a:spcBef>
              <a:spcAft>
                <a:spcPts val="600"/>
              </a:spcAft>
              <a:defRPr sz="2100"/>
            </a:lvl4pPr>
            <a:lvl5pPr>
              <a:lnSpc>
                <a:spcPts val="2800"/>
              </a:lnSpc>
              <a:spcBef>
                <a:spcPts val="0"/>
              </a:spcBef>
              <a:spcAft>
                <a:spcPts val="600"/>
              </a:spcAft>
              <a:defRPr sz="21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Foliennummernplatzhalter 2">
            <a:extLst>
              <a:ext uri="{FF2B5EF4-FFF2-40B4-BE49-F238E27FC236}">
                <a16:creationId xmlns:a16="http://schemas.microsoft.com/office/drawing/2014/main" id="{B6ABCEDA-8AA7-46F6-BA22-767C30490C9B}"/>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pic>
        <p:nvPicPr>
          <p:cNvPr id="12" name="Grafik 11">
            <a:extLst>
              <a:ext uri="{FF2B5EF4-FFF2-40B4-BE49-F238E27FC236}">
                <a16:creationId xmlns:a16="http://schemas.microsoft.com/office/drawing/2014/main" id="{3E7F1C8E-EC9A-4BF7-8EE7-5AE837D8DA8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408" y="584684"/>
            <a:ext cx="978269" cy="756084"/>
          </a:xfrm>
          <a:prstGeom prst="rect">
            <a:avLst/>
          </a:prstGeom>
        </p:spPr>
      </p:pic>
    </p:spTree>
    <p:extLst>
      <p:ext uri="{BB962C8B-B14F-4D97-AF65-F5344CB8AC3E}">
        <p14:creationId xmlns:p14="http://schemas.microsoft.com/office/powerpoint/2010/main" val="268756339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Foliennummernplatzhalter 2">
            <a:extLst>
              <a:ext uri="{FF2B5EF4-FFF2-40B4-BE49-F238E27FC236}">
                <a16:creationId xmlns:a16="http://schemas.microsoft.com/office/drawing/2014/main" id="{12EDADC8-A334-478C-8A38-AFB6DCAD4EC3}"/>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spTree>
    <p:extLst>
      <p:ext uri="{BB962C8B-B14F-4D97-AF65-F5344CB8AC3E}">
        <p14:creationId xmlns:p14="http://schemas.microsoft.com/office/powerpoint/2010/main" val="1151717110"/>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 x Bild und Text ">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B98678F-55C0-4959-9191-CC184946491C}"/>
              </a:ext>
            </a:extLst>
          </p:cNvPr>
          <p:cNvSpPr>
            <a:spLocks noGrp="1"/>
          </p:cNvSpPr>
          <p:nvPr>
            <p:ph type="pic" sz="quarter" idx="16"/>
          </p:nvPr>
        </p:nvSpPr>
        <p:spPr>
          <a:xfrm>
            <a:off x="719664" y="1520826"/>
            <a:ext cx="3324108" cy="2724455"/>
          </a:xfrm>
          <a:prstGeom prst="rect">
            <a:avLst/>
          </a:prstGeom>
        </p:spPr>
        <p:txBody>
          <a:bodyPr lIns="360000" tIns="180000" rIns="180000" bIns="360000"/>
          <a:lstStyle/>
          <a:p>
            <a:r>
              <a:rPr lang="de-DE"/>
              <a:t>Bild durch Klicken auf Symbol hinzufügen</a:t>
            </a:r>
          </a:p>
        </p:txBody>
      </p:sp>
      <p:sp>
        <p:nvSpPr>
          <p:cNvPr id="10" name="Bildplatzhalter 4">
            <a:extLst>
              <a:ext uri="{FF2B5EF4-FFF2-40B4-BE49-F238E27FC236}">
                <a16:creationId xmlns:a16="http://schemas.microsoft.com/office/drawing/2014/main" id="{3654D9A0-E7BB-424B-91DE-504C64D5C956}"/>
              </a:ext>
            </a:extLst>
          </p:cNvPr>
          <p:cNvSpPr>
            <a:spLocks noGrp="1"/>
          </p:cNvSpPr>
          <p:nvPr>
            <p:ph type="pic" sz="quarter" idx="17"/>
          </p:nvPr>
        </p:nvSpPr>
        <p:spPr>
          <a:xfrm>
            <a:off x="4285368" y="1520826"/>
            <a:ext cx="3322800" cy="2724455"/>
          </a:xfrm>
          <a:prstGeom prst="rect">
            <a:avLst/>
          </a:prstGeom>
        </p:spPr>
        <p:txBody>
          <a:bodyPr lIns="360000" tIns="180000" rIns="180000" bIns="360000"/>
          <a:lstStyle/>
          <a:p>
            <a:r>
              <a:rPr lang="de-DE"/>
              <a:t>Bild durch Klicken auf Symbol hinzufügen</a:t>
            </a:r>
          </a:p>
        </p:txBody>
      </p:sp>
      <p:sp>
        <p:nvSpPr>
          <p:cNvPr id="11" name="Bildplatzhalter 4">
            <a:extLst>
              <a:ext uri="{FF2B5EF4-FFF2-40B4-BE49-F238E27FC236}">
                <a16:creationId xmlns:a16="http://schemas.microsoft.com/office/drawing/2014/main" id="{4AECF77E-8C5D-44C0-8F6D-669791EAD84C}"/>
              </a:ext>
            </a:extLst>
          </p:cNvPr>
          <p:cNvSpPr>
            <a:spLocks noGrp="1"/>
          </p:cNvSpPr>
          <p:nvPr>
            <p:ph type="pic" sz="quarter" idx="18"/>
          </p:nvPr>
        </p:nvSpPr>
        <p:spPr>
          <a:xfrm>
            <a:off x="7849764" y="1520826"/>
            <a:ext cx="3322800" cy="2724455"/>
          </a:xfrm>
          <a:prstGeom prst="rect">
            <a:avLst/>
          </a:prstGeom>
        </p:spPr>
        <p:txBody>
          <a:bodyPr lIns="360000" tIns="180000" rIns="180000" bIns="360000"/>
          <a:lstStyle/>
          <a:p>
            <a:r>
              <a:rPr lang="de-DE"/>
              <a:t>Bild durch Klicken auf Symbol hinzufügen</a:t>
            </a:r>
          </a:p>
        </p:txBody>
      </p:sp>
      <p:sp>
        <p:nvSpPr>
          <p:cNvPr id="2" name="Foliennummernplatzhalter 1">
            <a:extLst>
              <a:ext uri="{FF2B5EF4-FFF2-40B4-BE49-F238E27FC236}">
                <a16:creationId xmlns:a16="http://schemas.microsoft.com/office/drawing/2014/main" id="{EAF8FFD3-9EC1-4FA0-99B0-11FE6CB97146}"/>
              </a:ext>
            </a:extLst>
          </p:cNvPr>
          <p:cNvSpPr>
            <a:spLocks noGrp="1"/>
          </p:cNvSpPr>
          <p:nvPr>
            <p:ph type="sldNum" sz="quarter" idx="19"/>
          </p:nvPr>
        </p:nvSpPr>
        <p:spPr/>
        <p:txBody>
          <a:bodyPr/>
          <a:lstStyle/>
          <a:p>
            <a:fld id="{89378F77-7EC9-43B0-8E88-4BC14E4C5A08}" type="slidenum">
              <a:rPr lang="de-DE" smtClean="0"/>
              <a:pPr/>
              <a:t>‹Nr.›</a:t>
            </a:fld>
            <a:endParaRPr lang="de-DE"/>
          </a:p>
        </p:txBody>
      </p:sp>
      <p:sp>
        <p:nvSpPr>
          <p:cNvPr id="8" name="Textplatzhalter 6">
            <a:extLst>
              <a:ext uri="{FF2B5EF4-FFF2-40B4-BE49-F238E27FC236}">
                <a16:creationId xmlns:a16="http://schemas.microsoft.com/office/drawing/2014/main" id="{7855F402-6ECA-4BA6-A874-CA7E15FD22D2}"/>
              </a:ext>
            </a:extLst>
          </p:cNvPr>
          <p:cNvSpPr>
            <a:spLocks noGrp="1"/>
          </p:cNvSpPr>
          <p:nvPr>
            <p:ph type="body" sz="quarter" idx="10"/>
          </p:nvPr>
        </p:nvSpPr>
        <p:spPr>
          <a:xfrm>
            <a:off x="-11320" y="4509120"/>
            <a:ext cx="12203320" cy="1920088"/>
          </a:xfrm>
          <a:prstGeom prst="rect">
            <a:avLst/>
          </a:prstGeom>
        </p:spPr>
        <p:txBody>
          <a:bodyPr lIns="720000" tIns="180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a:lnSpc>
                <a:spcPts val="2800"/>
              </a:lnSpc>
              <a:spcBef>
                <a:spcPts val="0"/>
              </a:spcBef>
              <a:spcAft>
                <a:spcPts val="600"/>
              </a:spcAft>
              <a:buSzPct val="90000"/>
              <a:defRPr sz="2100"/>
            </a:lvl3pPr>
            <a:lvl4pPr marL="809625" indent="0">
              <a:lnSpc>
                <a:spcPts val="2800"/>
              </a:lnSpc>
              <a:spcBef>
                <a:spcPts val="0"/>
              </a:spcBef>
              <a:spcAft>
                <a:spcPts val="600"/>
              </a:spcAft>
              <a:buNone/>
              <a:defRPr sz="2100"/>
            </a:lvl4pPr>
            <a:lvl5pPr marL="1169988" indent="0">
              <a:lnSpc>
                <a:spcPts val="2800"/>
              </a:lnSpc>
              <a:spcBef>
                <a:spcPts val="0"/>
              </a:spcBef>
              <a:spcAft>
                <a:spcPts val="600"/>
              </a:spcAft>
              <a:buNone/>
              <a:defRPr sz="2100"/>
            </a:lvl5pPr>
          </a:lstStyle>
          <a:p>
            <a:pPr lvl="0"/>
            <a:r>
              <a:rPr lang="de-DE"/>
              <a:t>Mastertextformat bearbeiten</a:t>
            </a:r>
          </a:p>
          <a:p>
            <a:pPr lvl="1"/>
            <a:r>
              <a:rPr lang="de-DE"/>
              <a:t>Zweite Ebene</a:t>
            </a:r>
          </a:p>
          <a:p>
            <a:pPr lvl="2"/>
            <a:r>
              <a:rPr lang="de-DE"/>
              <a:t>Dritte Ebene</a:t>
            </a:r>
          </a:p>
        </p:txBody>
      </p:sp>
      <p:sp>
        <p:nvSpPr>
          <p:cNvPr id="9" name="Titel 4">
            <a:extLst>
              <a:ext uri="{FF2B5EF4-FFF2-40B4-BE49-F238E27FC236}">
                <a16:creationId xmlns:a16="http://schemas.microsoft.com/office/drawing/2014/main" id="{F970C7C2-65B5-425A-9742-B62A1F210E7B}"/>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Tree>
    <p:extLst>
      <p:ext uri="{BB962C8B-B14F-4D97-AF65-F5344CB8AC3E}">
        <p14:creationId xmlns:p14="http://schemas.microsoft.com/office/powerpoint/2010/main" val="3004513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x Bild und 1x Text ">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B98678F-55C0-4959-9191-CC184946491C}"/>
              </a:ext>
            </a:extLst>
          </p:cNvPr>
          <p:cNvSpPr>
            <a:spLocks noGrp="1"/>
          </p:cNvSpPr>
          <p:nvPr>
            <p:ph type="pic" sz="quarter" idx="16"/>
          </p:nvPr>
        </p:nvSpPr>
        <p:spPr>
          <a:xfrm>
            <a:off x="719665" y="1520997"/>
            <a:ext cx="5040000" cy="3564187"/>
          </a:xfrm>
          <a:prstGeom prst="rect">
            <a:avLst/>
          </a:prstGeom>
        </p:spPr>
        <p:txBody>
          <a:bodyPr lIns="360000" tIns="180000" rIns="180000" bIns="360000"/>
          <a:lstStyle/>
          <a:p>
            <a:r>
              <a:rPr lang="de-DE"/>
              <a:t>Bild durch Klicken auf Symbol hinzufügen</a:t>
            </a:r>
            <a:endParaRPr lang="de-DE" dirty="0"/>
          </a:p>
        </p:txBody>
      </p:sp>
      <p:sp>
        <p:nvSpPr>
          <p:cNvPr id="11" name="Bildplatzhalter 4">
            <a:extLst>
              <a:ext uri="{FF2B5EF4-FFF2-40B4-BE49-F238E27FC236}">
                <a16:creationId xmlns:a16="http://schemas.microsoft.com/office/drawing/2014/main" id="{370B811A-1ED5-48C3-980B-76D0DEB6CEFB}"/>
              </a:ext>
            </a:extLst>
          </p:cNvPr>
          <p:cNvSpPr>
            <a:spLocks noGrp="1"/>
          </p:cNvSpPr>
          <p:nvPr>
            <p:ph type="pic" sz="quarter" idx="19"/>
          </p:nvPr>
        </p:nvSpPr>
        <p:spPr>
          <a:xfrm>
            <a:off x="6132564" y="1520997"/>
            <a:ext cx="5040000" cy="3564187"/>
          </a:xfrm>
          <a:prstGeom prst="rect">
            <a:avLst/>
          </a:prstGeom>
        </p:spPr>
        <p:txBody>
          <a:bodyPr lIns="360000" tIns="180000" rIns="180000" bIns="360000"/>
          <a:lstStyle/>
          <a:p>
            <a:r>
              <a:rPr lang="de-DE"/>
              <a:t>Bild durch Klicken auf Symbol hinzufügen</a:t>
            </a:r>
            <a:endParaRPr lang="de-DE" dirty="0"/>
          </a:p>
        </p:txBody>
      </p:sp>
      <p:sp>
        <p:nvSpPr>
          <p:cNvPr id="2" name="Foliennummernplatzhalter 1">
            <a:extLst>
              <a:ext uri="{FF2B5EF4-FFF2-40B4-BE49-F238E27FC236}">
                <a16:creationId xmlns:a16="http://schemas.microsoft.com/office/drawing/2014/main" id="{0AB2C887-FF69-47A6-A8DE-A4AEF8171005}"/>
              </a:ext>
            </a:extLst>
          </p:cNvPr>
          <p:cNvSpPr>
            <a:spLocks noGrp="1"/>
          </p:cNvSpPr>
          <p:nvPr>
            <p:ph type="sldNum" sz="quarter" idx="20"/>
          </p:nvPr>
        </p:nvSpPr>
        <p:spPr/>
        <p:txBody>
          <a:bodyPr/>
          <a:lstStyle/>
          <a:p>
            <a:fld id="{89378F77-7EC9-43B0-8E88-4BC14E4C5A08}" type="slidenum">
              <a:rPr lang="de-DE" smtClean="0"/>
              <a:pPr/>
              <a:t>‹Nr.›</a:t>
            </a:fld>
            <a:endParaRPr lang="de-DE"/>
          </a:p>
        </p:txBody>
      </p:sp>
      <p:sp>
        <p:nvSpPr>
          <p:cNvPr id="8" name="Textplatzhalter 6">
            <a:extLst>
              <a:ext uri="{FF2B5EF4-FFF2-40B4-BE49-F238E27FC236}">
                <a16:creationId xmlns:a16="http://schemas.microsoft.com/office/drawing/2014/main" id="{608C3353-9B54-457E-B668-B92C0697F8FC}"/>
              </a:ext>
            </a:extLst>
          </p:cNvPr>
          <p:cNvSpPr>
            <a:spLocks noGrp="1"/>
          </p:cNvSpPr>
          <p:nvPr>
            <p:ph type="body" sz="quarter" idx="10"/>
          </p:nvPr>
        </p:nvSpPr>
        <p:spPr>
          <a:xfrm>
            <a:off x="0" y="5301208"/>
            <a:ext cx="12192000" cy="1556792"/>
          </a:xfrm>
          <a:prstGeom prst="rect">
            <a:avLst/>
          </a:prstGeom>
        </p:spPr>
        <p:txBody>
          <a:bodyPr lIns="720000" tIns="180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a:lnSpc>
                <a:spcPts val="2800"/>
              </a:lnSpc>
              <a:spcBef>
                <a:spcPts val="0"/>
              </a:spcBef>
              <a:spcAft>
                <a:spcPts val="600"/>
              </a:spcAft>
              <a:buSzPct val="90000"/>
              <a:defRPr sz="2100"/>
            </a:lvl3pPr>
            <a:lvl4pPr marL="809625" indent="0">
              <a:lnSpc>
                <a:spcPts val="2800"/>
              </a:lnSpc>
              <a:spcBef>
                <a:spcPts val="0"/>
              </a:spcBef>
              <a:spcAft>
                <a:spcPts val="600"/>
              </a:spcAft>
              <a:buNone/>
              <a:defRPr sz="2100"/>
            </a:lvl4pPr>
            <a:lvl5pPr marL="1169988" indent="0">
              <a:lnSpc>
                <a:spcPts val="2800"/>
              </a:lnSpc>
              <a:spcBef>
                <a:spcPts val="0"/>
              </a:spcBef>
              <a:spcAft>
                <a:spcPts val="600"/>
              </a:spcAft>
              <a:buNone/>
              <a:defRPr sz="2100"/>
            </a:lvl5pPr>
          </a:lstStyle>
          <a:p>
            <a:pPr lvl="0"/>
            <a:r>
              <a:rPr lang="de-DE"/>
              <a:t>Mastertextformat bearbeiten</a:t>
            </a:r>
          </a:p>
          <a:p>
            <a:pPr lvl="1"/>
            <a:r>
              <a:rPr lang="de-DE"/>
              <a:t>Zweite Ebene</a:t>
            </a:r>
          </a:p>
        </p:txBody>
      </p:sp>
      <p:sp>
        <p:nvSpPr>
          <p:cNvPr id="7" name="Titel 4">
            <a:extLst>
              <a:ext uri="{FF2B5EF4-FFF2-40B4-BE49-F238E27FC236}">
                <a16:creationId xmlns:a16="http://schemas.microsoft.com/office/drawing/2014/main" id="{466D9A0F-8FEB-48F6-ABAA-B2D4E7D2564F}"/>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Tree>
    <p:extLst>
      <p:ext uri="{BB962C8B-B14F-4D97-AF65-F5344CB8AC3E}">
        <p14:creationId xmlns:p14="http://schemas.microsoft.com/office/powerpoint/2010/main" val="238250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4" name="Textplatzhalter 6">
            <a:extLst>
              <a:ext uri="{FF2B5EF4-FFF2-40B4-BE49-F238E27FC236}">
                <a16:creationId xmlns:a16="http://schemas.microsoft.com/office/drawing/2014/main" id="{AB5412FC-1468-4A13-8A7A-2E022F986ADF}"/>
              </a:ext>
            </a:extLst>
          </p:cNvPr>
          <p:cNvSpPr>
            <a:spLocks noGrp="1"/>
          </p:cNvSpPr>
          <p:nvPr>
            <p:ph type="body" sz="quarter" idx="10"/>
          </p:nvPr>
        </p:nvSpPr>
        <p:spPr>
          <a:xfrm>
            <a:off x="0" y="1520998"/>
            <a:ext cx="12192000" cy="5337002"/>
          </a:xfrm>
          <a:prstGeom prst="rect">
            <a:avLst/>
          </a:prstGeom>
        </p:spPr>
        <p:txBody>
          <a:bodyPr lIns="720000" tIns="72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a:lnSpc>
                <a:spcPts val="2800"/>
              </a:lnSpc>
              <a:spcBef>
                <a:spcPts val="0"/>
              </a:spcBef>
              <a:spcAft>
                <a:spcPts val="600"/>
              </a:spcAft>
              <a:buSzPct val="90000"/>
              <a:defRPr sz="2100"/>
            </a:lvl3pPr>
            <a:lvl4pPr>
              <a:lnSpc>
                <a:spcPts val="2800"/>
              </a:lnSpc>
              <a:spcBef>
                <a:spcPts val="0"/>
              </a:spcBef>
              <a:spcAft>
                <a:spcPts val="600"/>
              </a:spcAft>
              <a:defRPr sz="2100"/>
            </a:lvl4pPr>
            <a:lvl5pPr>
              <a:lnSpc>
                <a:spcPts val="2800"/>
              </a:lnSpc>
              <a:spcBef>
                <a:spcPts val="0"/>
              </a:spcBef>
              <a:spcAft>
                <a:spcPts val="600"/>
              </a:spcAft>
              <a:defRPr sz="21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Titel 4">
            <a:extLst>
              <a:ext uri="{FF2B5EF4-FFF2-40B4-BE49-F238E27FC236}">
                <a16:creationId xmlns:a16="http://schemas.microsoft.com/office/drawing/2014/main" id="{757587A7-1A3F-4146-B49A-09C8DB6A62CC}"/>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
        <p:nvSpPr>
          <p:cNvPr id="7" name="Foliennummernplatzhalter 2">
            <a:extLst>
              <a:ext uri="{FF2B5EF4-FFF2-40B4-BE49-F238E27FC236}">
                <a16:creationId xmlns:a16="http://schemas.microsoft.com/office/drawing/2014/main" id="{E2141CB9-1CCE-4F70-9BEF-C0AF5FBA07ED}"/>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spTree>
    <p:extLst>
      <p:ext uri="{BB962C8B-B14F-4D97-AF65-F5344CB8AC3E}">
        <p14:creationId xmlns:p14="http://schemas.microsoft.com/office/powerpoint/2010/main" val="267807840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E383D6FC-F873-49CA-A357-D439D661E568}"/>
              </a:ext>
            </a:extLst>
          </p:cNvPr>
          <p:cNvSpPr>
            <a:spLocks noGrp="1"/>
          </p:cNvSpPr>
          <p:nvPr>
            <p:ph type="pic" sz="quarter" idx="10"/>
          </p:nvPr>
        </p:nvSpPr>
        <p:spPr>
          <a:xfrm>
            <a:off x="696819" y="1516024"/>
            <a:ext cx="10476006" cy="4684752"/>
          </a:xfrm>
          <a:prstGeom prst="rect">
            <a:avLst/>
          </a:prstGeom>
        </p:spPr>
        <p:txBody>
          <a:bodyPr lIns="360000" tIns="360000" rIns="360000" bIns="180000"/>
          <a:lstStyle/>
          <a:p>
            <a:r>
              <a:rPr lang="de-DE"/>
              <a:t>Bild durch Klicken auf Symbol hinzufügen</a:t>
            </a:r>
            <a:endParaRPr lang="de-DE" dirty="0"/>
          </a:p>
        </p:txBody>
      </p:sp>
      <p:sp>
        <p:nvSpPr>
          <p:cNvPr id="7" name="Titel 4">
            <a:extLst>
              <a:ext uri="{FF2B5EF4-FFF2-40B4-BE49-F238E27FC236}">
                <a16:creationId xmlns:a16="http://schemas.microsoft.com/office/drawing/2014/main" id="{52F7FF8B-796C-4DD5-998C-F6D1E93A9AB1}"/>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
        <p:nvSpPr>
          <p:cNvPr id="4" name="Foliennummernplatzhalter 2">
            <a:extLst>
              <a:ext uri="{FF2B5EF4-FFF2-40B4-BE49-F238E27FC236}">
                <a16:creationId xmlns:a16="http://schemas.microsoft.com/office/drawing/2014/main" id="{2F7E8E06-2895-4656-A0C7-EF4B74F29785}"/>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spTree>
    <p:extLst>
      <p:ext uri="{BB962C8B-B14F-4D97-AF65-F5344CB8AC3E}">
        <p14:creationId xmlns:p14="http://schemas.microsoft.com/office/powerpoint/2010/main" val="3486571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ild mittel und Text">
    <p:spTree>
      <p:nvGrpSpPr>
        <p:cNvPr id="1" name=""/>
        <p:cNvGrpSpPr/>
        <p:nvPr/>
      </p:nvGrpSpPr>
      <p:grpSpPr>
        <a:xfrm>
          <a:off x="0" y="0"/>
          <a:ext cx="0" cy="0"/>
          <a:chOff x="0" y="0"/>
          <a:chExt cx="0" cy="0"/>
        </a:xfrm>
      </p:grpSpPr>
      <p:sp>
        <p:nvSpPr>
          <p:cNvPr id="2" name="Bildplatzhalter 11">
            <a:extLst>
              <a:ext uri="{FF2B5EF4-FFF2-40B4-BE49-F238E27FC236}">
                <a16:creationId xmlns:a16="http://schemas.microsoft.com/office/drawing/2014/main" id="{0C5619A8-2BB2-4240-A255-EF0BD6587272}"/>
              </a:ext>
            </a:extLst>
          </p:cNvPr>
          <p:cNvSpPr>
            <a:spLocks noGrp="1"/>
          </p:cNvSpPr>
          <p:nvPr>
            <p:ph type="pic" sz="quarter" idx="10"/>
          </p:nvPr>
        </p:nvSpPr>
        <p:spPr>
          <a:xfrm>
            <a:off x="695325" y="1494061"/>
            <a:ext cx="10477500" cy="3842941"/>
          </a:xfrm>
          <a:prstGeom prst="rect">
            <a:avLst/>
          </a:prstGeom>
        </p:spPr>
        <p:txBody>
          <a:bodyPr lIns="360000" tIns="360000" rIns="360000" bIns="180000"/>
          <a:lstStyle/>
          <a:p>
            <a:r>
              <a:rPr lang="de-DE"/>
              <a:t>Bild durch Klicken auf Symbol hinzufügen</a:t>
            </a:r>
            <a:endParaRPr lang="de-DE" dirty="0"/>
          </a:p>
        </p:txBody>
      </p:sp>
      <p:sp>
        <p:nvSpPr>
          <p:cNvPr id="7" name="Textplatzhalter 6">
            <a:extLst>
              <a:ext uri="{FF2B5EF4-FFF2-40B4-BE49-F238E27FC236}">
                <a16:creationId xmlns:a16="http://schemas.microsoft.com/office/drawing/2014/main" id="{C79F06DC-9D0C-4196-98FF-2FB667488AED}"/>
              </a:ext>
            </a:extLst>
          </p:cNvPr>
          <p:cNvSpPr>
            <a:spLocks noGrp="1"/>
          </p:cNvSpPr>
          <p:nvPr>
            <p:ph type="body" sz="quarter" idx="11"/>
          </p:nvPr>
        </p:nvSpPr>
        <p:spPr>
          <a:xfrm>
            <a:off x="0" y="5337002"/>
            <a:ext cx="12191996" cy="1520998"/>
          </a:xfrm>
          <a:prstGeom prst="rect">
            <a:avLst/>
          </a:prstGeom>
        </p:spPr>
        <p:txBody>
          <a:bodyPr lIns="720000" tIns="180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marL="360363" indent="0">
              <a:lnSpc>
                <a:spcPts val="2800"/>
              </a:lnSpc>
              <a:spcBef>
                <a:spcPts val="0"/>
              </a:spcBef>
              <a:spcAft>
                <a:spcPts val="600"/>
              </a:spcAft>
              <a:buSzPct val="90000"/>
              <a:buNone/>
              <a:defRPr sz="2100"/>
            </a:lvl3pPr>
            <a:lvl4pPr marL="809625" indent="0">
              <a:lnSpc>
                <a:spcPts val="2800"/>
              </a:lnSpc>
              <a:spcBef>
                <a:spcPts val="0"/>
              </a:spcBef>
              <a:spcAft>
                <a:spcPts val="600"/>
              </a:spcAft>
              <a:buNone/>
              <a:defRPr sz="2100"/>
            </a:lvl4pPr>
            <a:lvl5pPr marL="1169988" indent="0">
              <a:lnSpc>
                <a:spcPts val="2800"/>
              </a:lnSpc>
              <a:spcBef>
                <a:spcPts val="0"/>
              </a:spcBef>
              <a:spcAft>
                <a:spcPts val="600"/>
              </a:spcAft>
              <a:buNone/>
              <a:defRPr sz="2100"/>
            </a:lvl5pPr>
          </a:lstStyle>
          <a:p>
            <a:pPr lvl="0"/>
            <a:r>
              <a:rPr lang="de-DE"/>
              <a:t>Mastertextformat bearbeiten</a:t>
            </a:r>
          </a:p>
          <a:p>
            <a:pPr lvl="1"/>
            <a:r>
              <a:rPr lang="de-DE"/>
              <a:t>Zweite Ebene</a:t>
            </a:r>
          </a:p>
        </p:txBody>
      </p:sp>
      <p:sp>
        <p:nvSpPr>
          <p:cNvPr id="8" name="Titel 4">
            <a:extLst>
              <a:ext uri="{FF2B5EF4-FFF2-40B4-BE49-F238E27FC236}">
                <a16:creationId xmlns:a16="http://schemas.microsoft.com/office/drawing/2014/main" id="{17461EEF-468B-46A4-B315-902E23C0E93D}"/>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
        <p:nvSpPr>
          <p:cNvPr id="5" name="Foliennummernplatzhalter 2">
            <a:extLst>
              <a:ext uri="{FF2B5EF4-FFF2-40B4-BE49-F238E27FC236}">
                <a16:creationId xmlns:a16="http://schemas.microsoft.com/office/drawing/2014/main" id="{DC15A2ED-1B40-4BEE-9315-395E696424CC}"/>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spTree>
    <p:extLst>
      <p:ext uri="{BB962C8B-B14F-4D97-AF65-F5344CB8AC3E}">
        <p14:creationId xmlns:p14="http://schemas.microsoft.com/office/powerpoint/2010/main" val="1102568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ild klein und Text">
    <p:spTree>
      <p:nvGrpSpPr>
        <p:cNvPr id="1" name=""/>
        <p:cNvGrpSpPr/>
        <p:nvPr/>
      </p:nvGrpSpPr>
      <p:grpSpPr>
        <a:xfrm>
          <a:off x="0" y="0"/>
          <a:ext cx="0" cy="0"/>
          <a:chOff x="0" y="0"/>
          <a:chExt cx="0" cy="0"/>
        </a:xfrm>
      </p:grpSpPr>
      <p:sp>
        <p:nvSpPr>
          <p:cNvPr id="12" name="Bildplatzhalter 11">
            <a:extLst>
              <a:ext uri="{FF2B5EF4-FFF2-40B4-BE49-F238E27FC236}">
                <a16:creationId xmlns:a16="http://schemas.microsoft.com/office/drawing/2014/main" id="{E383D6FC-F873-49CA-A357-D439D661E568}"/>
              </a:ext>
            </a:extLst>
          </p:cNvPr>
          <p:cNvSpPr>
            <a:spLocks noGrp="1"/>
          </p:cNvSpPr>
          <p:nvPr>
            <p:ph type="pic" sz="quarter" idx="10"/>
          </p:nvPr>
        </p:nvSpPr>
        <p:spPr>
          <a:xfrm>
            <a:off x="695324" y="1520998"/>
            <a:ext cx="10477501" cy="2124026"/>
          </a:xfrm>
          <a:prstGeom prst="rect">
            <a:avLst/>
          </a:prstGeom>
        </p:spPr>
        <p:txBody>
          <a:bodyPr lIns="360000" tIns="360000" rIns="360000" bIns="180000"/>
          <a:lstStyle/>
          <a:p>
            <a:r>
              <a:rPr lang="de-DE"/>
              <a:t>Bild durch Klicken auf Symbol hinzufügen</a:t>
            </a:r>
            <a:endParaRPr lang="de-DE" dirty="0"/>
          </a:p>
        </p:txBody>
      </p:sp>
      <p:sp>
        <p:nvSpPr>
          <p:cNvPr id="5" name="Textplatzhalter 6">
            <a:extLst>
              <a:ext uri="{FF2B5EF4-FFF2-40B4-BE49-F238E27FC236}">
                <a16:creationId xmlns:a16="http://schemas.microsoft.com/office/drawing/2014/main" id="{CA26B025-852F-4A9B-8EDA-2E38CAF0A9B2}"/>
              </a:ext>
            </a:extLst>
          </p:cNvPr>
          <p:cNvSpPr>
            <a:spLocks noGrp="1"/>
          </p:cNvSpPr>
          <p:nvPr>
            <p:ph type="body" sz="quarter" idx="11"/>
          </p:nvPr>
        </p:nvSpPr>
        <p:spPr>
          <a:xfrm>
            <a:off x="0" y="3645024"/>
            <a:ext cx="12192000" cy="3212976"/>
          </a:xfrm>
          <a:prstGeom prst="rect">
            <a:avLst/>
          </a:prstGeom>
        </p:spPr>
        <p:txBody>
          <a:bodyPr lIns="720000" tIns="72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a:lnSpc>
                <a:spcPts val="2800"/>
              </a:lnSpc>
              <a:spcBef>
                <a:spcPts val="0"/>
              </a:spcBef>
              <a:spcAft>
                <a:spcPts val="600"/>
              </a:spcAft>
              <a:buSzPct val="90000"/>
              <a:defRPr sz="2100"/>
            </a:lvl3pPr>
            <a:lvl4pPr>
              <a:lnSpc>
                <a:spcPts val="2800"/>
              </a:lnSpc>
              <a:spcBef>
                <a:spcPts val="0"/>
              </a:spcBef>
              <a:spcAft>
                <a:spcPts val="600"/>
              </a:spcAft>
              <a:defRPr sz="2100"/>
            </a:lvl4pPr>
            <a:lvl5pPr>
              <a:lnSpc>
                <a:spcPts val="2800"/>
              </a:lnSpc>
              <a:spcBef>
                <a:spcPts val="0"/>
              </a:spcBef>
              <a:spcAft>
                <a:spcPts val="600"/>
              </a:spcAft>
              <a:defRPr sz="21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Titel 4">
            <a:extLst>
              <a:ext uri="{FF2B5EF4-FFF2-40B4-BE49-F238E27FC236}">
                <a16:creationId xmlns:a16="http://schemas.microsoft.com/office/drawing/2014/main" id="{9798D62A-8C19-4AB9-BCF0-3F10CD1C0465}"/>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
        <p:nvSpPr>
          <p:cNvPr id="6" name="Foliennummernplatzhalter 2">
            <a:extLst>
              <a:ext uri="{FF2B5EF4-FFF2-40B4-BE49-F238E27FC236}">
                <a16:creationId xmlns:a16="http://schemas.microsoft.com/office/drawing/2014/main" id="{CE5D5737-4AFF-4BE7-AAD6-F8A91BBC8651}"/>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spTree>
    <p:extLst>
      <p:ext uri="{BB962C8B-B14F-4D97-AF65-F5344CB8AC3E}">
        <p14:creationId xmlns:p14="http://schemas.microsoft.com/office/powerpoint/2010/main" val="1902029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x Bild und 2x Text ">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B98678F-55C0-4959-9191-CC184946491C}"/>
              </a:ext>
            </a:extLst>
          </p:cNvPr>
          <p:cNvSpPr>
            <a:spLocks noGrp="1"/>
          </p:cNvSpPr>
          <p:nvPr>
            <p:ph type="pic" sz="quarter" idx="16"/>
          </p:nvPr>
        </p:nvSpPr>
        <p:spPr>
          <a:xfrm>
            <a:off x="683932" y="1520997"/>
            <a:ext cx="5004000" cy="3416913"/>
          </a:xfrm>
          <a:prstGeom prst="rect">
            <a:avLst/>
          </a:prstGeom>
        </p:spPr>
        <p:txBody>
          <a:bodyPr lIns="360000" tIns="180000" rIns="180000" bIns="360000"/>
          <a:lstStyle/>
          <a:p>
            <a:r>
              <a:rPr lang="de-DE"/>
              <a:t>Bild durch Klicken auf Symbol hinzufügen</a:t>
            </a:r>
            <a:endParaRPr lang="de-DE" dirty="0"/>
          </a:p>
        </p:txBody>
      </p:sp>
      <p:sp>
        <p:nvSpPr>
          <p:cNvPr id="20" name="Bildplatzhalter 4">
            <a:extLst>
              <a:ext uri="{FF2B5EF4-FFF2-40B4-BE49-F238E27FC236}">
                <a16:creationId xmlns:a16="http://schemas.microsoft.com/office/drawing/2014/main" id="{01887A43-ACAD-4062-A57C-7A0F079EE951}"/>
              </a:ext>
            </a:extLst>
          </p:cNvPr>
          <p:cNvSpPr>
            <a:spLocks noGrp="1"/>
          </p:cNvSpPr>
          <p:nvPr>
            <p:ph type="pic" sz="quarter" idx="17"/>
          </p:nvPr>
        </p:nvSpPr>
        <p:spPr>
          <a:xfrm>
            <a:off x="6168564" y="1518174"/>
            <a:ext cx="5004000" cy="3419736"/>
          </a:xfrm>
          <a:prstGeom prst="rect">
            <a:avLst/>
          </a:prstGeom>
        </p:spPr>
        <p:txBody>
          <a:bodyPr lIns="360000" tIns="180000" rIns="180000" bIns="360000"/>
          <a:lstStyle/>
          <a:p>
            <a:r>
              <a:rPr lang="de-DE"/>
              <a:t>Bild durch Klicken auf Symbol hinzufügen</a:t>
            </a:r>
            <a:endParaRPr lang="de-DE" dirty="0"/>
          </a:p>
        </p:txBody>
      </p:sp>
      <p:sp>
        <p:nvSpPr>
          <p:cNvPr id="7" name="Textplatzhalter 6">
            <a:extLst>
              <a:ext uri="{FF2B5EF4-FFF2-40B4-BE49-F238E27FC236}">
                <a16:creationId xmlns:a16="http://schemas.microsoft.com/office/drawing/2014/main" id="{924B4170-2D3F-4253-89A7-F6CAFA77F94B}"/>
              </a:ext>
            </a:extLst>
          </p:cNvPr>
          <p:cNvSpPr>
            <a:spLocks noGrp="1"/>
          </p:cNvSpPr>
          <p:nvPr>
            <p:ph type="body" sz="quarter" idx="10"/>
          </p:nvPr>
        </p:nvSpPr>
        <p:spPr>
          <a:xfrm>
            <a:off x="0" y="4937912"/>
            <a:ext cx="6093524" cy="1920088"/>
          </a:xfrm>
          <a:prstGeom prst="rect">
            <a:avLst/>
          </a:prstGeom>
        </p:spPr>
        <p:txBody>
          <a:bodyPr lIns="720000" tIns="180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a:lnSpc>
                <a:spcPts val="2800"/>
              </a:lnSpc>
              <a:spcBef>
                <a:spcPts val="0"/>
              </a:spcBef>
              <a:spcAft>
                <a:spcPts val="600"/>
              </a:spcAft>
              <a:buSzPct val="90000"/>
              <a:defRPr sz="2100"/>
            </a:lvl3pPr>
            <a:lvl4pPr marL="809625" indent="0">
              <a:lnSpc>
                <a:spcPts val="2800"/>
              </a:lnSpc>
              <a:spcBef>
                <a:spcPts val="0"/>
              </a:spcBef>
              <a:spcAft>
                <a:spcPts val="600"/>
              </a:spcAft>
              <a:buNone/>
              <a:defRPr sz="2100"/>
            </a:lvl4pPr>
            <a:lvl5pPr marL="1169988" indent="0">
              <a:lnSpc>
                <a:spcPts val="2800"/>
              </a:lnSpc>
              <a:spcBef>
                <a:spcPts val="0"/>
              </a:spcBef>
              <a:spcAft>
                <a:spcPts val="600"/>
              </a:spcAft>
              <a:buNone/>
              <a:defRPr sz="21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9" name="Textplatzhalter 6">
            <a:extLst>
              <a:ext uri="{FF2B5EF4-FFF2-40B4-BE49-F238E27FC236}">
                <a16:creationId xmlns:a16="http://schemas.microsoft.com/office/drawing/2014/main" id="{F62389A0-2DD9-4B09-B3D2-E7D129BF3553}"/>
              </a:ext>
            </a:extLst>
          </p:cNvPr>
          <p:cNvSpPr>
            <a:spLocks noGrp="1"/>
          </p:cNvSpPr>
          <p:nvPr>
            <p:ph type="body" sz="quarter" idx="18"/>
          </p:nvPr>
        </p:nvSpPr>
        <p:spPr>
          <a:xfrm>
            <a:off x="6168152" y="4937911"/>
            <a:ext cx="5904512" cy="1920088"/>
          </a:xfrm>
          <a:prstGeom prst="rect">
            <a:avLst/>
          </a:prstGeom>
        </p:spPr>
        <p:txBody>
          <a:bodyPr lIns="0" tIns="180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a:lnSpc>
                <a:spcPts val="2800"/>
              </a:lnSpc>
              <a:spcBef>
                <a:spcPts val="0"/>
              </a:spcBef>
              <a:spcAft>
                <a:spcPts val="600"/>
              </a:spcAft>
              <a:buSzPct val="90000"/>
              <a:defRPr sz="2100"/>
            </a:lvl3pPr>
            <a:lvl4pPr marL="809625" indent="0">
              <a:lnSpc>
                <a:spcPts val="2800"/>
              </a:lnSpc>
              <a:spcBef>
                <a:spcPts val="0"/>
              </a:spcBef>
              <a:spcAft>
                <a:spcPts val="600"/>
              </a:spcAft>
              <a:buNone/>
              <a:defRPr sz="2100"/>
            </a:lvl4pPr>
            <a:lvl5pPr marL="1169988" indent="0">
              <a:lnSpc>
                <a:spcPts val="2800"/>
              </a:lnSpc>
              <a:spcBef>
                <a:spcPts val="0"/>
              </a:spcBef>
              <a:spcAft>
                <a:spcPts val="600"/>
              </a:spcAft>
              <a:buNone/>
              <a:defRPr sz="2100"/>
            </a:lvl5pPr>
          </a:lstStyle>
          <a:p>
            <a:pPr lvl="0"/>
            <a:r>
              <a:rPr lang="de-DE"/>
              <a:t>Mastertextformat bearbeiten</a:t>
            </a:r>
          </a:p>
          <a:p>
            <a:pPr lvl="1"/>
            <a:r>
              <a:rPr lang="de-DE"/>
              <a:t>Zweite Ebene</a:t>
            </a:r>
          </a:p>
          <a:p>
            <a:pPr lvl="2"/>
            <a:r>
              <a:rPr lang="de-DE"/>
              <a:t>Dritte Ebene</a:t>
            </a:r>
          </a:p>
          <a:p>
            <a:pPr lvl="3"/>
            <a:r>
              <a:rPr lang="de-DE"/>
              <a:t>Vierte Ebene</a:t>
            </a:r>
          </a:p>
        </p:txBody>
      </p:sp>
      <p:sp>
        <p:nvSpPr>
          <p:cNvPr id="11" name="Titel 4">
            <a:extLst>
              <a:ext uri="{FF2B5EF4-FFF2-40B4-BE49-F238E27FC236}">
                <a16:creationId xmlns:a16="http://schemas.microsoft.com/office/drawing/2014/main" id="{1237699E-2BFC-4E1B-99D6-BC7417394D64}"/>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
        <p:nvSpPr>
          <p:cNvPr id="8" name="Foliennummernplatzhalter 2">
            <a:extLst>
              <a:ext uri="{FF2B5EF4-FFF2-40B4-BE49-F238E27FC236}">
                <a16:creationId xmlns:a16="http://schemas.microsoft.com/office/drawing/2014/main" id="{E5B8EBB4-F031-46FB-98D3-3A5E66A9809B}"/>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spTree>
    <p:extLst>
      <p:ext uri="{BB962C8B-B14F-4D97-AF65-F5344CB8AC3E}">
        <p14:creationId xmlns:p14="http://schemas.microsoft.com/office/powerpoint/2010/main" val="220967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x Bild und 1x Text ">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B98678F-55C0-4959-9191-CC184946491C}"/>
              </a:ext>
            </a:extLst>
          </p:cNvPr>
          <p:cNvSpPr>
            <a:spLocks noGrp="1"/>
          </p:cNvSpPr>
          <p:nvPr>
            <p:ph type="pic" sz="quarter" idx="16"/>
          </p:nvPr>
        </p:nvSpPr>
        <p:spPr>
          <a:xfrm>
            <a:off x="683932" y="1520997"/>
            <a:ext cx="5004000" cy="3416913"/>
          </a:xfrm>
          <a:prstGeom prst="rect">
            <a:avLst/>
          </a:prstGeom>
        </p:spPr>
        <p:txBody>
          <a:bodyPr lIns="360000" tIns="180000" rIns="180000" bIns="360000"/>
          <a:lstStyle/>
          <a:p>
            <a:r>
              <a:rPr lang="de-DE"/>
              <a:t>Bild durch Klicken auf Symbol hinzufügen</a:t>
            </a:r>
            <a:endParaRPr lang="de-DE" dirty="0"/>
          </a:p>
        </p:txBody>
      </p:sp>
      <p:sp>
        <p:nvSpPr>
          <p:cNvPr id="20" name="Bildplatzhalter 4">
            <a:extLst>
              <a:ext uri="{FF2B5EF4-FFF2-40B4-BE49-F238E27FC236}">
                <a16:creationId xmlns:a16="http://schemas.microsoft.com/office/drawing/2014/main" id="{01887A43-ACAD-4062-A57C-7A0F079EE951}"/>
              </a:ext>
            </a:extLst>
          </p:cNvPr>
          <p:cNvSpPr>
            <a:spLocks noGrp="1"/>
          </p:cNvSpPr>
          <p:nvPr>
            <p:ph type="pic" sz="quarter" idx="17"/>
          </p:nvPr>
        </p:nvSpPr>
        <p:spPr>
          <a:xfrm>
            <a:off x="6168564" y="1518174"/>
            <a:ext cx="5004000" cy="3419736"/>
          </a:xfrm>
          <a:prstGeom prst="rect">
            <a:avLst/>
          </a:prstGeom>
        </p:spPr>
        <p:txBody>
          <a:bodyPr lIns="360000" tIns="180000" rIns="180000" bIns="360000"/>
          <a:lstStyle/>
          <a:p>
            <a:r>
              <a:rPr lang="de-DE"/>
              <a:t>Bild durch Klicken auf Symbol hinzufügen</a:t>
            </a:r>
            <a:endParaRPr lang="de-DE" dirty="0"/>
          </a:p>
        </p:txBody>
      </p:sp>
      <p:sp>
        <p:nvSpPr>
          <p:cNvPr id="7" name="Textplatzhalter 6">
            <a:extLst>
              <a:ext uri="{FF2B5EF4-FFF2-40B4-BE49-F238E27FC236}">
                <a16:creationId xmlns:a16="http://schemas.microsoft.com/office/drawing/2014/main" id="{924B4170-2D3F-4253-89A7-F6CAFA77F94B}"/>
              </a:ext>
            </a:extLst>
          </p:cNvPr>
          <p:cNvSpPr>
            <a:spLocks noGrp="1"/>
          </p:cNvSpPr>
          <p:nvPr>
            <p:ph type="body" sz="quarter" idx="10"/>
          </p:nvPr>
        </p:nvSpPr>
        <p:spPr>
          <a:xfrm>
            <a:off x="0" y="4937912"/>
            <a:ext cx="12191996" cy="1920088"/>
          </a:xfrm>
          <a:prstGeom prst="rect">
            <a:avLst/>
          </a:prstGeom>
        </p:spPr>
        <p:txBody>
          <a:bodyPr lIns="720000" tIns="180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a:lnSpc>
                <a:spcPts val="2800"/>
              </a:lnSpc>
              <a:spcBef>
                <a:spcPts val="0"/>
              </a:spcBef>
              <a:spcAft>
                <a:spcPts val="600"/>
              </a:spcAft>
              <a:buSzPct val="90000"/>
              <a:defRPr sz="2100"/>
            </a:lvl3pPr>
            <a:lvl4pPr marL="809625" indent="0">
              <a:lnSpc>
                <a:spcPts val="2800"/>
              </a:lnSpc>
              <a:spcBef>
                <a:spcPts val="0"/>
              </a:spcBef>
              <a:spcAft>
                <a:spcPts val="600"/>
              </a:spcAft>
              <a:buNone/>
              <a:defRPr sz="2100"/>
            </a:lvl4pPr>
            <a:lvl5pPr marL="1169988" indent="0">
              <a:lnSpc>
                <a:spcPts val="2800"/>
              </a:lnSpc>
              <a:spcBef>
                <a:spcPts val="0"/>
              </a:spcBef>
              <a:spcAft>
                <a:spcPts val="600"/>
              </a:spcAft>
              <a:buNone/>
              <a:defRPr sz="2100"/>
            </a:lvl5pPr>
          </a:lstStyle>
          <a:p>
            <a:pPr lvl="0"/>
            <a:r>
              <a:rPr lang="de-DE"/>
              <a:t>Mastertextformat bearbeiten</a:t>
            </a:r>
          </a:p>
          <a:p>
            <a:pPr lvl="1"/>
            <a:r>
              <a:rPr lang="de-DE"/>
              <a:t>Zweite Ebene</a:t>
            </a:r>
          </a:p>
          <a:p>
            <a:pPr lvl="2"/>
            <a:r>
              <a:rPr lang="de-DE"/>
              <a:t>Dritte Ebene</a:t>
            </a:r>
          </a:p>
        </p:txBody>
      </p:sp>
      <p:sp>
        <p:nvSpPr>
          <p:cNvPr id="11" name="Titel 4">
            <a:extLst>
              <a:ext uri="{FF2B5EF4-FFF2-40B4-BE49-F238E27FC236}">
                <a16:creationId xmlns:a16="http://schemas.microsoft.com/office/drawing/2014/main" id="{1237699E-2BFC-4E1B-99D6-BC7417394D64}"/>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
        <p:nvSpPr>
          <p:cNvPr id="6" name="Foliennummernplatzhalter 2">
            <a:extLst>
              <a:ext uri="{FF2B5EF4-FFF2-40B4-BE49-F238E27FC236}">
                <a16:creationId xmlns:a16="http://schemas.microsoft.com/office/drawing/2014/main" id="{FD7DE4E4-7936-4E5F-B101-01A9F2BFC313}"/>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spTree>
    <p:extLst>
      <p:ext uri="{BB962C8B-B14F-4D97-AF65-F5344CB8AC3E}">
        <p14:creationId xmlns:p14="http://schemas.microsoft.com/office/powerpoint/2010/main" val="3808808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 und Text">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id="{9B98678F-55C0-4959-9191-CC184946491C}"/>
              </a:ext>
            </a:extLst>
          </p:cNvPr>
          <p:cNvSpPr>
            <a:spLocks noGrp="1"/>
          </p:cNvSpPr>
          <p:nvPr>
            <p:ph type="pic" sz="quarter" idx="16"/>
          </p:nvPr>
        </p:nvSpPr>
        <p:spPr>
          <a:xfrm>
            <a:off x="695324" y="1520788"/>
            <a:ext cx="5400675" cy="4679987"/>
          </a:xfrm>
          <a:prstGeom prst="rect">
            <a:avLst/>
          </a:prstGeom>
        </p:spPr>
        <p:txBody>
          <a:bodyPr lIns="360000" tIns="180000" rIns="180000" bIns="360000"/>
          <a:lstStyle/>
          <a:p>
            <a:r>
              <a:rPr lang="de-DE"/>
              <a:t>Bild durch Klicken auf Symbol hinzufügen</a:t>
            </a:r>
            <a:endParaRPr lang="de-DE" dirty="0"/>
          </a:p>
        </p:txBody>
      </p:sp>
      <p:sp>
        <p:nvSpPr>
          <p:cNvPr id="10" name="Textplatzhalter 6">
            <a:extLst>
              <a:ext uri="{FF2B5EF4-FFF2-40B4-BE49-F238E27FC236}">
                <a16:creationId xmlns:a16="http://schemas.microsoft.com/office/drawing/2014/main" id="{A4FCB469-9FA0-42B0-84EE-2BA39972B990}"/>
              </a:ext>
            </a:extLst>
          </p:cNvPr>
          <p:cNvSpPr>
            <a:spLocks noGrp="1"/>
          </p:cNvSpPr>
          <p:nvPr>
            <p:ph type="body" sz="quarter" idx="10"/>
          </p:nvPr>
        </p:nvSpPr>
        <p:spPr>
          <a:xfrm>
            <a:off x="6095998" y="1520825"/>
            <a:ext cx="6093524" cy="5337174"/>
          </a:xfrm>
          <a:prstGeom prst="rect">
            <a:avLst/>
          </a:prstGeom>
        </p:spPr>
        <p:txBody>
          <a:bodyPr lIns="720000" tIns="72000" rIns="1080000" bIns="180000"/>
          <a:lstStyle>
            <a:lvl1pPr>
              <a:lnSpc>
                <a:spcPts val="2800"/>
              </a:lnSpc>
              <a:spcBef>
                <a:spcPts val="0"/>
              </a:spcBef>
              <a:spcAft>
                <a:spcPts val="600"/>
              </a:spcAft>
              <a:defRPr sz="2400"/>
            </a:lvl1pPr>
            <a:lvl2pPr marL="360363" indent="-360363">
              <a:lnSpc>
                <a:spcPts val="2800"/>
              </a:lnSpc>
              <a:spcBef>
                <a:spcPts val="0"/>
              </a:spcBef>
              <a:spcAft>
                <a:spcPts val="600"/>
              </a:spcAft>
              <a:buClr>
                <a:schemeClr val="tx2"/>
              </a:buClr>
              <a:buFont typeface="Arial" panose="020B0604020202020204" pitchFamily="34" charset="0"/>
              <a:buChar char="•"/>
              <a:defRPr sz="2400"/>
            </a:lvl2pPr>
            <a:lvl3pPr>
              <a:lnSpc>
                <a:spcPts val="2800"/>
              </a:lnSpc>
              <a:spcBef>
                <a:spcPts val="0"/>
              </a:spcBef>
              <a:spcAft>
                <a:spcPts val="600"/>
              </a:spcAft>
              <a:buSzPct val="90000"/>
              <a:defRPr sz="2100"/>
            </a:lvl3pPr>
            <a:lvl4pPr>
              <a:lnSpc>
                <a:spcPts val="2800"/>
              </a:lnSpc>
              <a:spcBef>
                <a:spcPts val="0"/>
              </a:spcBef>
              <a:spcAft>
                <a:spcPts val="600"/>
              </a:spcAft>
              <a:defRPr sz="2100"/>
            </a:lvl4pPr>
            <a:lvl5pPr>
              <a:lnSpc>
                <a:spcPts val="2800"/>
              </a:lnSpc>
              <a:spcBef>
                <a:spcPts val="0"/>
              </a:spcBef>
              <a:spcAft>
                <a:spcPts val="600"/>
              </a:spcAft>
              <a:defRPr sz="21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4">
            <a:extLst>
              <a:ext uri="{FF2B5EF4-FFF2-40B4-BE49-F238E27FC236}">
                <a16:creationId xmlns:a16="http://schemas.microsoft.com/office/drawing/2014/main" id="{042219C7-D673-4C8F-8935-ABD3752B0E72}"/>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
        <p:nvSpPr>
          <p:cNvPr id="6" name="Foliennummernplatzhalter 2">
            <a:extLst>
              <a:ext uri="{FF2B5EF4-FFF2-40B4-BE49-F238E27FC236}">
                <a16:creationId xmlns:a16="http://schemas.microsoft.com/office/drawing/2014/main" id="{75CAB82D-4F57-473E-83F7-2AF9E122D0E6}"/>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spTree>
    <p:extLst>
      <p:ext uri="{BB962C8B-B14F-4D97-AF65-F5344CB8AC3E}">
        <p14:creationId xmlns:p14="http://schemas.microsoft.com/office/powerpoint/2010/main" val="353495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elle">
    <p:spTree>
      <p:nvGrpSpPr>
        <p:cNvPr id="1" name=""/>
        <p:cNvGrpSpPr/>
        <p:nvPr/>
      </p:nvGrpSpPr>
      <p:grpSpPr>
        <a:xfrm>
          <a:off x="0" y="0"/>
          <a:ext cx="0" cy="0"/>
          <a:chOff x="0" y="0"/>
          <a:chExt cx="0" cy="0"/>
        </a:xfrm>
      </p:grpSpPr>
      <p:graphicFrame>
        <p:nvGraphicFramePr>
          <p:cNvPr id="8" name="Inhaltsplatzhalter 3">
            <a:extLst>
              <a:ext uri="{FF2B5EF4-FFF2-40B4-BE49-F238E27FC236}">
                <a16:creationId xmlns:a16="http://schemas.microsoft.com/office/drawing/2014/main" id="{F02AE887-B974-4407-843A-30C4A8C59EAB}"/>
              </a:ext>
            </a:extLst>
          </p:cNvPr>
          <p:cNvGraphicFramePr>
            <a:graphicFrameLocks/>
          </p:cNvGraphicFramePr>
          <p:nvPr userDrawn="1">
            <p:extLst>
              <p:ext uri="{D42A27DB-BD31-4B8C-83A1-F6EECF244321}">
                <p14:modId xmlns:p14="http://schemas.microsoft.com/office/powerpoint/2010/main" val="1931531966"/>
              </p:ext>
            </p:extLst>
          </p:nvPr>
        </p:nvGraphicFramePr>
        <p:xfrm>
          <a:off x="696077" y="1520790"/>
          <a:ext cx="10404479" cy="4679985"/>
        </p:xfrm>
        <a:graphic>
          <a:graphicData uri="http://schemas.openxmlformats.org/drawingml/2006/table">
            <a:tbl>
              <a:tblPr firstRow="1" bandRow="1">
                <a:tableStyleId>{EB344D84-9AFB-497E-A393-DC336BA19D2E}</a:tableStyleId>
              </a:tblPr>
              <a:tblGrid>
                <a:gridCol w="1031732">
                  <a:extLst>
                    <a:ext uri="{9D8B030D-6E8A-4147-A177-3AD203B41FA5}">
                      <a16:colId xmlns:a16="http://schemas.microsoft.com/office/drawing/2014/main" val="4248183861"/>
                    </a:ext>
                  </a:extLst>
                </a:gridCol>
                <a:gridCol w="9372747">
                  <a:extLst>
                    <a:ext uri="{9D8B030D-6E8A-4147-A177-3AD203B41FA5}">
                      <a16:colId xmlns:a16="http://schemas.microsoft.com/office/drawing/2014/main" val="1851584069"/>
                    </a:ext>
                  </a:extLst>
                </a:gridCol>
              </a:tblGrid>
              <a:tr h="549698">
                <a:tc gridSpan="2">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de-DE" sz="1800" b="1" i="0" kern="1200" spc="40" baseline="0" dirty="0">
                          <a:solidFill>
                            <a:schemeClr val="bg1"/>
                          </a:solidFill>
                          <a:latin typeface="+mn-lt"/>
                          <a:ea typeface="+mn-ea"/>
                          <a:cs typeface="+mn-cs"/>
                        </a:rPr>
                        <a:t>Beispiel Tabelle</a:t>
                      </a:r>
                      <a:endParaRPr lang="de-DE" sz="1800" b="1" i="0" spc="40" baseline="0" dirty="0">
                        <a:solidFill>
                          <a:schemeClr val="bg1"/>
                        </a:solidFill>
                        <a:latin typeface="+mn-lt"/>
                      </a:endParaRPr>
                    </a:p>
                  </a:txBody>
                  <a:tcPr marL="121920" marR="121920" marT="108000" marB="108000">
                    <a:lnL>
                      <a:noFill/>
                    </a:lnL>
                    <a:lnR>
                      <a:noFill/>
                    </a:lnR>
                    <a:lnT w="25400" cmpd="sng">
                      <a:noFill/>
                    </a:lnT>
                    <a:lnB w="6350" cap="flat" cmpd="sng" algn="ctr">
                      <a:solidFill>
                        <a:srgbClr val="006FAE"/>
                      </a:solidFill>
                      <a:prstDash val="solid"/>
                      <a:round/>
                      <a:headEnd type="none" w="med" len="med"/>
                      <a:tailEnd type="none" w="med" len="med"/>
                    </a:lnB>
                    <a:lnTlToBr w="12700" cmpd="sng">
                      <a:noFill/>
                      <a:prstDash val="solid"/>
                    </a:lnTlToBr>
                    <a:lnBlToTr w="12700" cmpd="sng">
                      <a:noFill/>
                      <a:prstDash val="solid"/>
                    </a:lnBlToTr>
                    <a:solidFill>
                      <a:srgbClr val="006FAE"/>
                    </a:solidFill>
                  </a:tcPr>
                </a:tc>
                <a:tc hMerge="1">
                  <a:txBody>
                    <a:bodyPr/>
                    <a:lstStyle/>
                    <a:p>
                      <a:endParaRPr lang="de-DE" dirty="0"/>
                    </a:p>
                  </a:txBody>
                  <a:tcPr/>
                </a:tc>
                <a:extLst>
                  <a:ext uri="{0D108BD9-81ED-4DB2-BD59-A6C34878D82A}">
                    <a16:rowId xmlns:a16="http://schemas.microsoft.com/office/drawing/2014/main" val="2318796106"/>
                  </a:ext>
                </a:extLst>
              </a:tr>
              <a:tr h="771953">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de-DE" sz="1500" b="1" i="0" spc="40" baseline="0" dirty="0">
                          <a:solidFill>
                            <a:srgbClr val="000000"/>
                          </a:solidFill>
                          <a:latin typeface="+mn-lt"/>
                        </a:rPr>
                        <a:t>13:20</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tc>
                  <a:txBody>
                    <a:bodyPr/>
                    <a:lstStyle/>
                    <a:p>
                      <a:pPr>
                        <a:lnSpc>
                          <a:spcPts val="1920"/>
                        </a:lnSpc>
                      </a:pPr>
                      <a:r>
                        <a:rPr lang="de-DE" sz="1600" b="0" i="0" spc="40" baseline="0" dirty="0">
                          <a:solidFill>
                            <a:srgbClr val="000000"/>
                          </a:solidFill>
                          <a:latin typeface="+mn-lt"/>
                          <a:ea typeface="Source Sans Pro SemiBold" panose="020B0603030403020204" pitchFamily="34" charset="0"/>
                        </a:rPr>
                        <a:t>Blindtext</a:t>
                      </a:r>
                    </a:p>
                    <a:p>
                      <a:pPr>
                        <a:lnSpc>
                          <a:spcPts val="1920"/>
                        </a:lnSpc>
                      </a:pPr>
                      <a:r>
                        <a:rPr lang="de-DE" sz="1500" b="0" i="1" spc="40" baseline="0" dirty="0">
                          <a:solidFill>
                            <a:srgbClr val="000000"/>
                          </a:solidFill>
                          <a:latin typeface="+mn-lt"/>
                        </a:rPr>
                        <a:t>A. Walther, </a:t>
                      </a:r>
                      <a:r>
                        <a:rPr lang="de-DE" sz="1500" b="0" i="1" spc="40" baseline="0" dirty="0" err="1">
                          <a:solidFill>
                            <a:srgbClr val="000000"/>
                          </a:solidFill>
                          <a:latin typeface="+mn-lt"/>
                        </a:rPr>
                        <a:t>BauConsulting</a:t>
                      </a:r>
                      <a:r>
                        <a:rPr lang="de-DE" sz="1500" b="0" i="1" spc="40" baseline="0" dirty="0">
                          <a:solidFill>
                            <a:srgbClr val="000000"/>
                          </a:solidFill>
                          <a:latin typeface="+mn-lt"/>
                        </a:rPr>
                        <a:t> Dr. Walther, Brandenburg</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extLst>
                  <a:ext uri="{0D108BD9-81ED-4DB2-BD59-A6C34878D82A}">
                    <a16:rowId xmlns:a16="http://schemas.microsoft.com/office/drawing/2014/main" val="2013634413"/>
                  </a:ext>
                </a:extLst>
              </a:tr>
              <a:tr h="771953">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de-DE" sz="1500" b="1" i="0" spc="40" baseline="0" dirty="0">
                          <a:solidFill>
                            <a:srgbClr val="000000"/>
                          </a:solidFill>
                          <a:latin typeface="+mn-lt"/>
                        </a:rPr>
                        <a:t>13:40</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tc>
                  <a:txBody>
                    <a:bodyPr/>
                    <a:lstStyle/>
                    <a:p>
                      <a:pPr marL="0" marR="0" lvl="0" indent="0" algn="l" defTabSz="914400" rtl="0" eaLnBrk="1" fontAlgn="auto" latinLnBrk="0" hangingPunct="1">
                        <a:lnSpc>
                          <a:spcPts val="1920"/>
                        </a:lnSpc>
                        <a:spcBef>
                          <a:spcPts val="0"/>
                        </a:spcBef>
                        <a:spcAft>
                          <a:spcPts val="0"/>
                        </a:spcAft>
                        <a:buClrTx/>
                        <a:buSzTx/>
                        <a:buFontTx/>
                        <a:buNone/>
                        <a:tabLst/>
                        <a:defRPr/>
                      </a:pPr>
                      <a:r>
                        <a:rPr lang="de-DE" sz="1600" b="0" i="0" spc="40" baseline="0" dirty="0">
                          <a:solidFill>
                            <a:srgbClr val="000000"/>
                          </a:solidFill>
                          <a:latin typeface="+mn-lt"/>
                          <a:ea typeface="Source Sans Pro SemiBold" panose="020B0603030403020204" pitchFamily="34" charset="0"/>
                        </a:rPr>
                        <a:t>Merkblatt </a:t>
                      </a:r>
                      <a:r>
                        <a:rPr lang="de-DE" sz="1600" b="0" i="0" spc="40" baseline="0" dirty="0" err="1">
                          <a:solidFill>
                            <a:srgbClr val="000000"/>
                          </a:solidFill>
                          <a:latin typeface="+mn-lt"/>
                          <a:ea typeface="Source Sans Pro SemiBold" panose="020B0603030403020204" pitchFamily="34" charset="0"/>
                        </a:rPr>
                        <a:t>Korrosionsmonitoring</a:t>
                      </a:r>
                      <a:endParaRPr lang="de-DE" sz="1600" b="0" i="0" spc="40" baseline="0" dirty="0">
                        <a:solidFill>
                          <a:srgbClr val="000000"/>
                        </a:solidFill>
                        <a:latin typeface="+mn-lt"/>
                        <a:ea typeface="Source Sans Pro SemiBold" panose="020B0603030403020204" pitchFamily="34" charset="0"/>
                      </a:endParaRPr>
                    </a:p>
                    <a:p>
                      <a:pPr marL="0" marR="0" lvl="0" indent="0" algn="l" defTabSz="914400" rtl="0" eaLnBrk="1" fontAlgn="auto" latinLnBrk="0" hangingPunct="1">
                        <a:lnSpc>
                          <a:spcPts val="1920"/>
                        </a:lnSpc>
                        <a:spcBef>
                          <a:spcPts val="0"/>
                        </a:spcBef>
                        <a:spcAft>
                          <a:spcPts val="0"/>
                        </a:spcAft>
                        <a:buClrTx/>
                        <a:buSzTx/>
                        <a:buFontTx/>
                        <a:buNone/>
                        <a:tabLst/>
                        <a:defRPr/>
                      </a:pPr>
                      <a:r>
                        <a:rPr lang="de-DE" sz="1500" b="0" i="1" spc="40" baseline="0" dirty="0">
                          <a:solidFill>
                            <a:srgbClr val="000000"/>
                          </a:solidFill>
                          <a:latin typeface="+mn-lt"/>
                        </a:rPr>
                        <a:t>T.F. Mayer, Ingenieurbüro </a:t>
                      </a:r>
                      <a:r>
                        <a:rPr lang="de-DE" sz="1500" b="0" i="1" spc="40" baseline="0" dirty="0" err="1">
                          <a:solidFill>
                            <a:srgbClr val="000000"/>
                          </a:solidFill>
                          <a:latin typeface="+mn-lt"/>
                        </a:rPr>
                        <a:t>Schießl</a:t>
                      </a:r>
                      <a:r>
                        <a:rPr lang="de-DE" sz="1500" b="0" i="1" spc="40" baseline="0" dirty="0">
                          <a:solidFill>
                            <a:srgbClr val="000000"/>
                          </a:solidFill>
                          <a:latin typeface="+mn-lt"/>
                        </a:rPr>
                        <a:t> Gehlen </a:t>
                      </a:r>
                      <a:r>
                        <a:rPr lang="de-DE" sz="1500" b="0" i="1" spc="40" baseline="0" dirty="0" err="1">
                          <a:solidFill>
                            <a:srgbClr val="000000"/>
                          </a:solidFill>
                          <a:latin typeface="+mn-lt"/>
                        </a:rPr>
                        <a:t>Sodeikat</a:t>
                      </a:r>
                      <a:r>
                        <a:rPr lang="de-DE" sz="1500" b="0" i="1" spc="40" baseline="0" dirty="0">
                          <a:solidFill>
                            <a:srgbClr val="000000"/>
                          </a:solidFill>
                          <a:latin typeface="+mn-lt"/>
                        </a:rPr>
                        <a:t>, München</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extLst>
                  <a:ext uri="{0D108BD9-81ED-4DB2-BD59-A6C34878D82A}">
                    <a16:rowId xmlns:a16="http://schemas.microsoft.com/office/drawing/2014/main" val="214137644"/>
                  </a:ext>
                </a:extLst>
              </a:tr>
              <a:tr h="771953">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de-DE" sz="1500" b="1" i="0" spc="40" baseline="0" dirty="0">
                          <a:solidFill>
                            <a:srgbClr val="000000"/>
                          </a:solidFill>
                          <a:latin typeface="+mn-lt"/>
                        </a:rPr>
                        <a:t>14:00</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tc>
                  <a:txBody>
                    <a:bodyPr/>
                    <a:lstStyle/>
                    <a:p>
                      <a:pPr>
                        <a:lnSpc>
                          <a:spcPts val="1920"/>
                        </a:lnSpc>
                      </a:pPr>
                      <a:r>
                        <a:rPr lang="de-DE" sz="1600" b="0" i="0" spc="40" baseline="0" dirty="0">
                          <a:solidFill>
                            <a:srgbClr val="000000"/>
                          </a:solidFill>
                          <a:latin typeface="+mn-lt"/>
                          <a:ea typeface="Source Sans Pro SemiBold" panose="020B0603030403020204" pitchFamily="34" charset="0"/>
                        </a:rPr>
                        <a:t>Intelligente Brücke</a:t>
                      </a:r>
                    </a:p>
                    <a:p>
                      <a:pPr>
                        <a:lnSpc>
                          <a:spcPts val="1920"/>
                        </a:lnSpc>
                      </a:pPr>
                      <a:r>
                        <a:rPr lang="de-DE" sz="1500" b="0" i="1" spc="40" baseline="0" dirty="0">
                          <a:solidFill>
                            <a:srgbClr val="000000"/>
                          </a:solidFill>
                          <a:latin typeface="+mn-lt"/>
                        </a:rPr>
                        <a:t>P. Haardt, </a:t>
                      </a:r>
                      <a:r>
                        <a:rPr lang="de-DE" sz="1500" b="0" i="1" spc="40" baseline="0" dirty="0" err="1">
                          <a:solidFill>
                            <a:srgbClr val="000000"/>
                          </a:solidFill>
                          <a:latin typeface="+mn-lt"/>
                        </a:rPr>
                        <a:t>BASt</a:t>
                      </a:r>
                      <a:r>
                        <a:rPr lang="de-DE" sz="1500" b="0" i="1" spc="40" baseline="0" dirty="0">
                          <a:solidFill>
                            <a:srgbClr val="000000"/>
                          </a:solidFill>
                          <a:latin typeface="+mn-lt"/>
                        </a:rPr>
                        <a:t>, Bergisch Gladbach</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extLst>
                  <a:ext uri="{0D108BD9-81ED-4DB2-BD59-A6C34878D82A}">
                    <a16:rowId xmlns:a16="http://schemas.microsoft.com/office/drawing/2014/main" val="2444902343"/>
                  </a:ext>
                </a:extLst>
              </a:tr>
              <a:tr h="771953">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de-DE" sz="1500" b="1" i="0" spc="40" baseline="0" dirty="0">
                          <a:solidFill>
                            <a:srgbClr val="000000"/>
                          </a:solidFill>
                          <a:latin typeface="+mn-lt"/>
                        </a:rPr>
                        <a:t>14:20</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tc>
                  <a:txBody>
                    <a:bodyPr/>
                    <a:lstStyle/>
                    <a:p>
                      <a:pPr>
                        <a:lnSpc>
                          <a:spcPts val="1920"/>
                        </a:lnSpc>
                      </a:pPr>
                      <a:r>
                        <a:rPr lang="de-DE" sz="1600" b="0" i="0" spc="40" baseline="0" dirty="0">
                          <a:solidFill>
                            <a:srgbClr val="000000"/>
                          </a:solidFill>
                          <a:latin typeface="+mn-lt"/>
                          <a:ea typeface="Source Sans Pro SemiBold" panose="020B0603030403020204" pitchFamily="34" charset="0"/>
                        </a:rPr>
                        <a:t>Big Data</a:t>
                      </a:r>
                    </a:p>
                    <a:p>
                      <a:pPr>
                        <a:lnSpc>
                          <a:spcPts val="1920"/>
                        </a:lnSpc>
                      </a:pPr>
                      <a:r>
                        <a:rPr lang="de-DE" sz="1500" b="0" i="1" spc="40" baseline="0" dirty="0">
                          <a:solidFill>
                            <a:srgbClr val="000000"/>
                          </a:solidFill>
                          <a:latin typeface="+mn-lt"/>
                        </a:rPr>
                        <a:t>T. Hartmann, TU Berlin</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extLst>
                  <a:ext uri="{0D108BD9-81ED-4DB2-BD59-A6C34878D82A}">
                    <a16:rowId xmlns:a16="http://schemas.microsoft.com/office/drawing/2014/main" val="2778953051"/>
                  </a:ext>
                </a:extLst>
              </a:tr>
              <a:tr h="1042475">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de-DE" sz="1500" b="1" i="0" spc="40" baseline="0" dirty="0">
                          <a:solidFill>
                            <a:srgbClr val="000000"/>
                          </a:solidFill>
                          <a:latin typeface="+mn-lt"/>
                        </a:rPr>
                        <a:t>14:40</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tc>
                  <a:txBody>
                    <a:bodyPr/>
                    <a:lstStyle/>
                    <a:p>
                      <a:pPr>
                        <a:lnSpc>
                          <a:spcPts val="1920"/>
                        </a:lnSpc>
                      </a:pPr>
                      <a:r>
                        <a:rPr lang="de-DE" sz="1600" b="0" i="0" spc="40" baseline="0" dirty="0">
                          <a:solidFill>
                            <a:srgbClr val="000000"/>
                          </a:solidFill>
                          <a:latin typeface="+mn-lt"/>
                          <a:ea typeface="Source Sans Pro SemiBold" panose="020B0603030403020204" pitchFamily="34" charset="0"/>
                        </a:rPr>
                        <a:t>Zustandsbeurteilung von Ingenieurbauwerken mittels statischem und kinematischem Laserscanning</a:t>
                      </a:r>
                    </a:p>
                    <a:p>
                      <a:pPr>
                        <a:lnSpc>
                          <a:spcPts val="1920"/>
                        </a:lnSpc>
                      </a:pPr>
                      <a:r>
                        <a:rPr lang="de-DE" sz="1500" b="0" i="1" spc="40" baseline="0" dirty="0">
                          <a:solidFill>
                            <a:srgbClr val="000000"/>
                          </a:solidFill>
                          <a:latin typeface="+mn-lt"/>
                        </a:rPr>
                        <a:t>W. Lienhart, TU Graz, Österreich</a:t>
                      </a:r>
                    </a:p>
                  </a:txBody>
                  <a:tcPr marL="121920" marR="121920" marT="108000" marB="108000">
                    <a:lnL w="6350" cap="flat" cmpd="sng" algn="ctr">
                      <a:solidFill>
                        <a:srgbClr val="006FAE"/>
                      </a:solidFill>
                      <a:prstDash val="solid"/>
                      <a:round/>
                      <a:headEnd type="none" w="med" len="med"/>
                      <a:tailEnd type="none" w="med" len="med"/>
                    </a:lnL>
                    <a:lnR w="6350" cap="flat" cmpd="sng" algn="ctr">
                      <a:solidFill>
                        <a:srgbClr val="006FAE"/>
                      </a:solidFill>
                      <a:prstDash val="solid"/>
                      <a:round/>
                      <a:headEnd type="none" w="med" len="med"/>
                      <a:tailEnd type="none" w="med" len="med"/>
                    </a:lnR>
                    <a:lnT w="6350" cap="flat" cmpd="sng" algn="ctr">
                      <a:solidFill>
                        <a:srgbClr val="006FAE"/>
                      </a:solidFill>
                      <a:prstDash val="solid"/>
                      <a:round/>
                      <a:headEnd type="none" w="med" len="med"/>
                      <a:tailEnd type="none" w="med" len="med"/>
                    </a:lnT>
                    <a:lnB w="6350" cap="flat" cmpd="sng" algn="ctr">
                      <a:solidFill>
                        <a:srgbClr val="006FAE"/>
                      </a:solidFill>
                      <a:prstDash val="solid"/>
                      <a:round/>
                      <a:headEnd type="none" w="med" len="med"/>
                      <a:tailEnd type="none" w="med" len="med"/>
                    </a:lnB>
                  </a:tcPr>
                </a:tc>
                <a:extLst>
                  <a:ext uri="{0D108BD9-81ED-4DB2-BD59-A6C34878D82A}">
                    <a16:rowId xmlns:a16="http://schemas.microsoft.com/office/drawing/2014/main" val="2636947492"/>
                  </a:ext>
                </a:extLst>
              </a:tr>
            </a:tbl>
          </a:graphicData>
        </a:graphic>
      </p:graphicFrame>
      <p:sp>
        <p:nvSpPr>
          <p:cNvPr id="5" name="Titel 4">
            <a:extLst>
              <a:ext uri="{FF2B5EF4-FFF2-40B4-BE49-F238E27FC236}">
                <a16:creationId xmlns:a16="http://schemas.microsoft.com/office/drawing/2014/main" id="{F04DAD75-35DF-46E3-8887-98B63E5A321E}"/>
              </a:ext>
            </a:extLst>
          </p:cNvPr>
          <p:cNvSpPr>
            <a:spLocks noGrp="1"/>
          </p:cNvSpPr>
          <p:nvPr>
            <p:ph type="title"/>
          </p:nvPr>
        </p:nvSpPr>
        <p:spPr>
          <a:xfrm>
            <a:off x="0" y="1"/>
            <a:ext cx="12191997" cy="1520997"/>
          </a:xfrm>
          <a:prstGeom prst="rect">
            <a:avLst/>
          </a:prstGeom>
        </p:spPr>
        <p:txBody>
          <a:bodyPr lIns="720000" tIns="442800" rIns="1080000" bIns="90000" anchor="ctr"/>
          <a:lstStyle>
            <a:lvl1pPr>
              <a:defRPr sz="2900" b="1">
                <a:solidFill>
                  <a:schemeClr val="tx2"/>
                </a:solidFill>
                <a:latin typeface="+mj-lt"/>
              </a:defRPr>
            </a:lvl1pPr>
          </a:lstStyle>
          <a:p>
            <a:r>
              <a:rPr lang="de-DE"/>
              <a:t>Mastertitelformat bearbeiten</a:t>
            </a:r>
            <a:endParaRPr lang="de-DE" dirty="0"/>
          </a:p>
        </p:txBody>
      </p:sp>
      <p:sp>
        <p:nvSpPr>
          <p:cNvPr id="4" name="Foliennummernplatzhalter 2">
            <a:extLst>
              <a:ext uri="{FF2B5EF4-FFF2-40B4-BE49-F238E27FC236}">
                <a16:creationId xmlns:a16="http://schemas.microsoft.com/office/drawing/2014/main" id="{5D75AE14-4BFB-43AC-8F0F-F5F0570DF678}"/>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spTree>
    <p:extLst>
      <p:ext uri="{BB962C8B-B14F-4D97-AF65-F5344CB8AC3E}">
        <p14:creationId xmlns:p14="http://schemas.microsoft.com/office/powerpoint/2010/main" val="363199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 name="Gruppieren 3">
            <a:extLst>
              <a:ext uri="{FF2B5EF4-FFF2-40B4-BE49-F238E27FC236}">
                <a16:creationId xmlns:a16="http://schemas.microsoft.com/office/drawing/2014/main" id="{2566F6E9-94CF-402B-B211-BCE5BED9BE0E}"/>
              </a:ext>
            </a:extLst>
          </p:cNvPr>
          <p:cNvGrpSpPr/>
          <p:nvPr userDrawn="1"/>
        </p:nvGrpSpPr>
        <p:grpSpPr>
          <a:xfrm>
            <a:off x="11952000" y="0"/>
            <a:ext cx="240000" cy="6858000"/>
            <a:chOff x="8955000" y="4639"/>
            <a:chExt cx="180000" cy="6993396"/>
          </a:xfrm>
        </p:grpSpPr>
        <p:sp>
          <p:nvSpPr>
            <p:cNvPr id="7" name="Rectangle 6">
              <a:extLst>
                <a:ext uri="{FF2B5EF4-FFF2-40B4-BE49-F238E27FC236}">
                  <a16:creationId xmlns:a16="http://schemas.microsoft.com/office/drawing/2014/main" id="{DBFA9818-E261-433D-80DD-DC7F6291EBA1}"/>
                </a:ext>
              </a:extLst>
            </p:cNvPr>
            <p:cNvSpPr/>
            <p:nvPr userDrawn="1"/>
          </p:nvSpPr>
          <p:spPr>
            <a:xfrm>
              <a:off x="8955000" y="4639"/>
              <a:ext cx="180000" cy="69933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aseline="-25000" dirty="0">
                <a:solidFill>
                  <a:srgbClr val="238D8A"/>
                </a:solidFill>
              </a:endParaRPr>
            </a:p>
          </p:txBody>
        </p:sp>
        <p:sp>
          <p:nvSpPr>
            <p:cNvPr id="15" name="Rectangle 7">
              <a:extLst>
                <a:ext uri="{FF2B5EF4-FFF2-40B4-BE49-F238E27FC236}">
                  <a16:creationId xmlns:a16="http://schemas.microsoft.com/office/drawing/2014/main" id="{0E7AEC78-F0E9-4529-A714-E94C398A9074}"/>
                </a:ext>
              </a:extLst>
            </p:cNvPr>
            <p:cNvSpPr/>
            <p:nvPr userDrawn="1"/>
          </p:nvSpPr>
          <p:spPr>
            <a:xfrm>
              <a:off x="8955000" y="454343"/>
              <a:ext cx="180000" cy="110132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grpSp>
      <p:sp>
        <p:nvSpPr>
          <p:cNvPr id="2" name="empower - DO NOT DELETE!!!" hidden="1">
            <a:extLst>
              <a:ext uri="{FF2B5EF4-FFF2-40B4-BE49-F238E27FC236}">
                <a16:creationId xmlns:a16="http://schemas.microsoft.com/office/drawing/2014/main" id="{0BE09D3E-3D55-4D59-9728-B11992177433}"/>
              </a:ext>
            </a:extLst>
          </p:cNvPr>
          <p:cNvSpPr/>
          <p:nvPr userDrawn="1">
            <p:custDataLst>
              <p:tags r:id="rId14"/>
            </p:custDataLst>
          </p:nvPr>
        </p:nvSpPr>
        <p:spPr>
          <a:xfrm>
            <a:off x="0" y="0"/>
            <a:ext cx="0" cy="0"/>
          </a:xfrm>
          <a:prstGeom prst="ellipse">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oliennummernplatzhalter 2">
            <a:extLst>
              <a:ext uri="{FF2B5EF4-FFF2-40B4-BE49-F238E27FC236}">
                <a16:creationId xmlns:a16="http://schemas.microsoft.com/office/drawing/2014/main" id="{1936EE2C-0CDA-4742-8554-5437C047E34E}"/>
              </a:ext>
            </a:extLst>
          </p:cNvPr>
          <p:cNvSpPr>
            <a:spLocks noGrp="1"/>
          </p:cNvSpPr>
          <p:nvPr>
            <p:ph type="sldNum" sz="quarter" idx="4"/>
          </p:nvPr>
        </p:nvSpPr>
        <p:spPr>
          <a:xfrm>
            <a:off x="0" y="6489701"/>
            <a:ext cx="2597150" cy="368300"/>
          </a:xfrm>
          <a:prstGeom prst="rect">
            <a:avLst/>
          </a:prstGeom>
        </p:spPr>
        <p:txBody>
          <a:bodyPr vert="horz" lIns="684000" tIns="45720" rIns="91440" bIns="45720" rtlCol="0" anchor="t"/>
          <a:lstStyle>
            <a:lvl1pPr algn="l">
              <a:defRPr sz="1200">
                <a:solidFill>
                  <a:schemeClr val="bg1">
                    <a:lumMod val="65000"/>
                  </a:schemeClr>
                </a:solidFill>
                <a:latin typeface="+mj-lt"/>
              </a:defRPr>
            </a:lvl1pPr>
          </a:lstStyle>
          <a:p>
            <a:fld id="{89378F77-7EC9-43B0-8E88-4BC14E4C5A08}" type="slidenum">
              <a:rPr lang="de-DE" smtClean="0"/>
              <a:pPr/>
              <a:t>‹Nr.›</a:t>
            </a:fld>
            <a:endParaRPr lang="de-DE" dirty="0"/>
          </a:p>
        </p:txBody>
      </p:sp>
      <p:pic>
        <p:nvPicPr>
          <p:cNvPr id="12" name="Grafik 11">
            <a:extLst>
              <a:ext uri="{FF2B5EF4-FFF2-40B4-BE49-F238E27FC236}">
                <a16:creationId xmlns:a16="http://schemas.microsoft.com/office/drawing/2014/main" id="{34659590-C9D9-467A-82C2-20BF2996A6D6}"/>
              </a:ext>
            </a:extLst>
          </p:cNvPr>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11204035" y="6542645"/>
            <a:ext cx="507630" cy="129618"/>
          </a:xfrm>
          <a:prstGeom prst="rect">
            <a:avLst/>
          </a:prstGeom>
        </p:spPr>
      </p:pic>
    </p:spTree>
    <p:extLst>
      <p:ext uri="{BB962C8B-B14F-4D97-AF65-F5344CB8AC3E}">
        <p14:creationId xmlns:p14="http://schemas.microsoft.com/office/powerpoint/2010/main" val="771582155"/>
      </p:ext>
    </p:extLst>
  </p:cSld>
  <p:clrMap bg1="lt1" tx1="dk1" bg2="lt2" tx2="dk2" accent1="accent1" accent2="accent2" accent3="accent3" accent4="accent4" accent5="accent5" accent6="accent6" hlink="hlink" folHlink="folHlink"/>
  <p:sldLayoutIdLst>
    <p:sldLayoutId id="2147483687" r:id="rId1"/>
    <p:sldLayoutId id="2147483695" r:id="rId2"/>
    <p:sldLayoutId id="2147483688" r:id="rId3"/>
    <p:sldLayoutId id="2147483699" r:id="rId4"/>
    <p:sldLayoutId id="2147483714" r:id="rId5"/>
    <p:sldLayoutId id="2147483691" r:id="rId6"/>
    <p:sldLayoutId id="2147483717" r:id="rId7"/>
    <p:sldLayoutId id="2147483697" r:id="rId8"/>
    <p:sldLayoutId id="2147483696" r:id="rId9"/>
    <p:sldLayoutId id="2147483698" r:id="rId10"/>
    <p:sldLayoutId id="2147483716" r:id="rId11"/>
    <p:sldLayoutId id="2147483718" r:id="rId12"/>
  </p:sldLayoutIdLst>
  <p:hf hdr="0" dt="0"/>
  <p:txStyles>
    <p:titleStyle>
      <a:lvl1pPr algn="l" defTabSz="914377" rtl="0" eaLnBrk="1" latinLnBrk="0" hangingPunct="1">
        <a:lnSpc>
          <a:spcPts val="3500"/>
        </a:lnSpc>
        <a:spcBef>
          <a:spcPct val="0"/>
        </a:spcBef>
        <a:buNone/>
        <a:defRPr sz="2800" b="0" kern="0" spc="31" baseline="0">
          <a:solidFill>
            <a:schemeClr val="tx2"/>
          </a:solidFill>
          <a:latin typeface="+mn-lt"/>
          <a:ea typeface="Open Sans Semibold" panose="020B0706030804020204" pitchFamily="34" charset="0"/>
          <a:cs typeface="Open Sans Semibold" panose="020B0706030804020204" pitchFamily="34" charset="0"/>
        </a:defRPr>
      </a:lvl1pPr>
    </p:titleStyle>
    <p:bodyStyle>
      <a:lvl1pPr marL="0" indent="0" algn="l" defTabSz="914377" rtl="0" eaLnBrk="1" latinLnBrk="0" hangingPunct="1">
        <a:lnSpc>
          <a:spcPct val="90000"/>
        </a:lnSpc>
        <a:spcBef>
          <a:spcPts val="1000"/>
        </a:spcBef>
        <a:buFont typeface="Symbol" panose="05050102010706020507" pitchFamily="18" charset="2"/>
        <a:buNone/>
        <a:defRPr sz="2400" kern="0" spc="31" baseline="0">
          <a:solidFill>
            <a:srgbClr val="000000"/>
          </a:solidFill>
          <a:latin typeface="+mn-lt"/>
          <a:ea typeface="Open Sans" panose="020B0606030504020204" pitchFamily="34" charset="0"/>
          <a:cs typeface="Open Sans" panose="020B0606030504020204" pitchFamily="34" charset="0"/>
        </a:defRPr>
      </a:lvl1pPr>
      <a:lvl2pPr marL="360363" indent="-360363" algn="l" defTabSz="914377" rtl="0" eaLnBrk="1" latinLnBrk="0" hangingPunct="1">
        <a:lnSpc>
          <a:spcPct val="90000"/>
        </a:lnSpc>
        <a:spcBef>
          <a:spcPts val="500"/>
        </a:spcBef>
        <a:buFont typeface="Wingdings" panose="05000000000000000000" pitchFamily="2" charset="2"/>
        <a:buChar char="§"/>
        <a:defRPr sz="2400" kern="0" spc="31" baseline="0">
          <a:solidFill>
            <a:srgbClr val="000000"/>
          </a:solidFill>
          <a:latin typeface="+mn-lt"/>
          <a:ea typeface="Open Sans" panose="020B0606030504020204" pitchFamily="34" charset="0"/>
          <a:cs typeface="Open Sans" panose="020B0606030504020204" pitchFamily="34" charset="0"/>
        </a:defRPr>
      </a:lvl2pPr>
      <a:lvl3pPr marL="719138" indent="-358775" algn="l" defTabSz="914377" rtl="0" eaLnBrk="1" latinLnBrk="0" hangingPunct="1">
        <a:lnSpc>
          <a:spcPct val="90000"/>
        </a:lnSpc>
        <a:spcBef>
          <a:spcPts val="500"/>
        </a:spcBef>
        <a:buFont typeface="Symbol" panose="05050102010706020507" pitchFamily="18" charset="2"/>
        <a:buChar char="-"/>
        <a:defRPr sz="2200" kern="0" spc="31" baseline="0">
          <a:solidFill>
            <a:srgbClr val="000000"/>
          </a:solidFill>
          <a:latin typeface="+mn-lt"/>
          <a:ea typeface="Open Sans" panose="020B0606030504020204" pitchFamily="34" charset="0"/>
          <a:cs typeface="Open Sans" panose="020B0606030504020204" pitchFamily="34" charset="0"/>
        </a:defRPr>
      </a:lvl3pPr>
      <a:lvl4pPr marL="1169988" indent="-360363" algn="l" defTabSz="809625" rtl="0" eaLnBrk="1" latinLnBrk="0" hangingPunct="1">
        <a:lnSpc>
          <a:spcPct val="90000"/>
        </a:lnSpc>
        <a:spcBef>
          <a:spcPts val="500"/>
        </a:spcBef>
        <a:buFont typeface="Arial" panose="020B0604020202020204" pitchFamily="34" charset="0"/>
        <a:buChar char="•"/>
        <a:defRPr sz="2000" kern="0" spc="31" baseline="0">
          <a:solidFill>
            <a:srgbClr val="000000"/>
          </a:solidFill>
          <a:latin typeface="+mn-lt"/>
          <a:ea typeface="Open Sans" panose="020B0606030504020204" pitchFamily="34" charset="0"/>
          <a:cs typeface="Open Sans" panose="020B0606030504020204" pitchFamily="34" charset="0"/>
        </a:defRPr>
      </a:lvl4pPr>
      <a:lvl5pPr marL="1528763" indent="-358775" algn="l" defTabSz="914377" rtl="0" eaLnBrk="1" latinLnBrk="0" hangingPunct="1">
        <a:lnSpc>
          <a:spcPct val="90000"/>
        </a:lnSpc>
        <a:spcBef>
          <a:spcPts val="500"/>
        </a:spcBef>
        <a:buFont typeface="Arial" panose="020B0604020202020204" pitchFamily="34" charset="0"/>
        <a:buChar char="•"/>
        <a:defRPr sz="2000" kern="0" spc="31" baseline="0">
          <a:solidFill>
            <a:srgbClr val="000000"/>
          </a:solidFill>
          <a:latin typeface="+mn-lt"/>
          <a:ea typeface="Open Sans" panose="020B0606030504020204" pitchFamily="34" charset="0"/>
          <a:cs typeface="Open Sans" panose="020B0606030504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58" userDrawn="1">
          <p15:clr>
            <a:srgbClr val="F26B43"/>
          </p15:clr>
        </p15:guide>
        <p15:guide id="2" pos="438" userDrawn="1">
          <p15:clr>
            <a:srgbClr val="F26B43"/>
          </p15:clr>
        </p15:guide>
        <p15:guide id="3" orient="horz" pos="3906" userDrawn="1">
          <p15:clr>
            <a:srgbClr val="F26B43"/>
          </p15:clr>
        </p15:guide>
        <p15:guide id="4" orient="horz" pos="278" userDrawn="1">
          <p15:clr>
            <a:srgbClr val="F26B43"/>
          </p15:clr>
        </p15:guide>
        <p15:guide id="5" pos="7038" userDrawn="1">
          <p15:clr>
            <a:srgbClr val="F26B43"/>
          </p15:clr>
        </p15:guide>
        <p15:guide id="6" orient="horz" pos="420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24446-7CD8-4398-92BC-153AD05C4990}"/>
              </a:ext>
            </a:extLst>
          </p:cNvPr>
          <p:cNvSpPr>
            <a:spLocks noGrp="1"/>
          </p:cNvSpPr>
          <p:nvPr>
            <p:ph type="ctrTitle"/>
          </p:nvPr>
        </p:nvSpPr>
        <p:spPr/>
        <p:txBody>
          <a:bodyPr/>
          <a:lstStyle/>
          <a:p>
            <a:r>
              <a:rPr lang="de-DE" dirty="0"/>
              <a:t>Prüfungsdurchführung - Prüfungsordnung</a:t>
            </a:r>
          </a:p>
        </p:txBody>
      </p:sp>
      <p:sp>
        <p:nvSpPr>
          <p:cNvPr id="3" name="Textplatzhalter 2">
            <a:extLst>
              <a:ext uri="{FF2B5EF4-FFF2-40B4-BE49-F238E27FC236}">
                <a16:creationId xmlns:a16="http://schemas.microsoft.com/office/drawing/2014/main" id="{9117BD3F-9F1D-4CBA-9871-9172EE796CC4}"/>
              </a:ext>
            </a:extLst>
          </p:cNvPr>
          <p:cNvSpPr>
            <a:spLocks noGrp="1"/>
          </p:cNvSpPr>
          <p:nvPr>
            <p:ph type="body" sz="quarter" idx="10"/>
          </p:nvPr>
        </p:nvSpPr>
        <p:spPr/>
        <p:txBody>
          <a:bodyPr/>
          <a:lstStyle/>
          <a:p>
            <a:r>
              <a:rPr lang="de-DE" b="1" dirty="0"/>
              <a:t>Prüfungsbeauftragte und Aufsichtsführende (Prüfungskommission)</a:t>
            </a:r>
          </a:p>
        </p:txBody>
      </p:sp>
    </p:spTree>
    <p:extLst>
      <p:ext uri="{BB962C8B-B14F-4D97-AF65-F5344CB8AC3E}">
        <p14:creationId xmlns:p14="http://schemas.microsoft.com/office/powerpoint/2010/main" val="1084646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9DB0DDA7-A2E9-4AD1-8FBC-E5F13618C457}"/>
              </a:ext>
            </a:extLst>
          </p:cNvPr>
          <p:cNvSpPr>
            <a:spLocks noGrp="1"/>
          </p:cNvSpPr>
          <p:nvPr>
            <p:ph type="body" sz="quarter" idx="10"/>
          </p:nvPr>
        </p:nvSpPr>
        <p:spPr/>
        <p:txBody>
          <a:bodyPr/>
          <a:lstStyle/>
          <a:p>
            <a:r>
              <a:rPr lang="de-DE" dirty="0"/>
              <a:t>Bei Fragen muss sich der Kandidat durch Handzeichen bei der Prüfungskommission melden.</a:t>
            </a:r>
          </a:p>
        </p:txBody>
      </p:sp>
      <p:sp>
        <p:nvSpPr>
          <p:cNvPr id="3" name="Titel 2">
            <a:extLst>
              <a:ext uri="{FF2B5EF4-FFF2-40B4-BE49-F238E27FC236}">
                <a16:creationId xmlns:a16="http://schemas.microsoft.com/office/drawing/2014/main" id="{30889285-2D3C-4CB0-8D3B-A90496F3AC34}"/>
              </a:ext>
            </a:extLst>
          </p:cNvPr>
          <p:cNvSpPr>
            <a:spLocks noGrp="1"/>
          </p:cNvSpPr>
          <p:nvPr>
            <p:ph type="title"/>
          </p:nvPr>
        </p:nvSpPr>
        <p:spPr/>
        <p:txBody>
          <a:bodyPr/>
          <a:lstStyle/>
          <a:p>
            <a:r>
              <a:rPr lang="de-DE" dirty="0"/>
              <a:t>Fragen an die Prüfungskommission</a:t>
            </a:r>
          </a:p>
        </p:txBody>
      </p:sp>
      <p:sp>
        <p:nvSpPr>
          <p:cNvPr id="4" name="Foliennummernplatzhalter 3">
            <a:extLst>
              <a:ext uri="{FF2B5EF4-FFF2-40B4-BE49-F238E27FC236}">
                <a16:creationId xmlns:a16="http://schemas.microsoft.com/office/drawing/2014/main" id="{4AFEC6D7-A2AA-4544-8C63-46658947E872}"/>
              </a:ext>
            </a:extLst>
          </p:cNvPr>
          <p:cNvSpPr>
            <a:spLocks noGrp="1"/>
          </p:cNvSpPr>
          <p:nvPr>
            <p:ph type="sldNum" sz="quarter" idx="4"/>
          </p:nvPr>
        </p:nvSpPr>
        <p:spPr/>
        <p:txBody>
          <a:bodyPr/>
          <a:lstStyle/>
          <a:p>
            <a:fld id="{89378F77-7EC9-43B0-8E88-4BC14E4C5A08}" type="slidenum">
              <a:rPr lang="de-DE" smtClean="0"/>
              <a:pPr/>
              <a:t>10</a:t>
            </a:fld>
            <a:endParaRPr lang="de-DE" dirty="0"/>
          </a:p>
        </p:txBody>
      </p:sp>
    </p:spTree>
    <p:extLst>
      <p:ext uri="{BB962C8B-B14F-4D97-AF65-F5344CB8AC3E}">
        <p14:creationId xmlns:p14="http://schemas.microsoft.com/office/powerpoint/2010/main" val="3317926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E74573E-DB46-4BDA-BE4D-DB7BEDE2CDD9}"/>
              </a:ext>
            </a:extLst>
          </p:cNvPr>
          <p:cNvSpPr>
            <a:spLocks noGrp="1"/>
          </p:cNvSpPr>
          <p:nvPr>
            <p:ph type="body" sz="quarter" idx="10"/>
          </p:nvPr>
        </p:nvSpPr>
        <p:spPr/>
        <p:txBody>
          <a:bodyPr/>
          <a:lstStyle/>
          <a:p>
            <a:pPr marL="342900" indent="-342900">
              <a:buFont typeface="Symbol" panose="05050102010706020507" pitchFamily="18" charset="2"/>
              <a:buChar char="-"/>
            </a:pPr>
            <a:r>
              <a:rPr lang="de-DE" dirty="0"/>
              <a:t>Während der Prüfung ist das Verlassen des Prüfungsraumes nur mit Zustimmung eines Mitgliedes der Prüfungskommission zulässig.</a:t>
            </a:r>
          </a:p>
          <a:p>
            <a:pPr marL="342900" indent="-342900">
              <a:buFont typeface="Symbol" panose="05050102010706020507" pitchFamily="18" charset="2"/>
              <a:buChar char="-"/>
            </a:pPr>
            <a:r>
              <a:rPr lang="de-DE" dirty="0"/>
              <a:t>Wollen Sie während der Prüfung den Ihnen zugewiesenen Platz verlassen, so geben Sie Ihre Prüfungsunterlagen bei der Prüfungskommission ab, bevor Sie den Raum verlassen.</a:t>
            </a:r>
          </a:p>
          <a:p>
            <a:pPr marL="342900" indent="-342900">
              <a:buFont typeface="Symbol" panose="05050102010706020507" pitchFamily="18" charset="2"/>
              <a:buChar char="-"/>
            </a:pPr>
            <a:r>
              <a:rPr lang="de-DE" dirty="0"/>
              <a:t>Es darf immer nur ein Prüfungskandidat den Raum verlassen.</a:t>
            </a:r>
          </a:p>
          <a:p>
            <a:pPr marL="342900" indent="-342900">
              <a:buFont typeface="Symbol" panose="05050102010706020507" pitchFamily="18" charset="2"/>
              <a:buChar char="-"/>
            </a:pPr>
            <a:r>
              <a:rPr lang="de-DE" dirty="0"/>
              <a:t>Falls Sie nicht innerhalb von 10 Minuten wiedererscheinen, ist die Prüfungskommission gehalten, Sie nicht wieder zur Prüfung zuzulassen.</a:t>
            </a:r>
          </a:p>
        </p:txBody>
      </p:sp>
      <p:sp>
        <p:nvSpPr>
          <p:cNvPr id="3" name="Titel 2">
            <a:extLst>
              <a:ext uri="{FF2B5EF4-FFF2-40B4-BE49-F238E27FC236}">
                <a16:creationId xmlns:a16="http://schemas.microsoft.com/office/drawing/2014/main" id="{6B44B42C-621C-4D2C-9E0D-E5C4890354E2}"/>
              </a:ext>
            </a:extLst>
          </p:cNvPr>
          <p:cNvSpPr>
            <a:spLocks noGrp="1"/>
          </p:cNvSpPr>
          <p:nvPr>
            <p:ph type="title"/>
          </p:nvPr>
        </p:nvSpPr>
        <p:spPr/>
        <p:txBody>
          <a:bodyPr/>
          <a:lstStyle/>
          <a:p>
            <a:r>
              <a:rPr lang="de-DE" dirty="0"/>
              <a:t>Verlassen des Prüfungsraums</a:t>
            </a:r>
          </a:p>
        </p:txBody>
      </p:sp>
      <p:sp>
        <p:nvSpPr>
          <p:cNvPr id="4" name="Foliennummernplatzhalter 3">
            <a:extLst>
              <a:ext uri="{FF2B5EF4-FFF2-40B4-BE49-F238E27FC236}">
                <a16:creationId xmlns:a16="http://schemas.microsoft.com/office/drawing/2014/main" id="{21080919-4284-4C29-A1DB-56C62A7C630C}"/>
              </a:ext>
            </a:extLst>
          </p:cNvPr>
          <p:cNvSpPr>
            <a:spLocks noGrp="1"/>
          </p:cNvSpPr>
          <p:nvPr>
            <p:ph type="sldNum" sz="quarter" idx="4"/>
          </p:nvPr>
        </p:nvSpPr>
        <p:spPr/>
        <p:txBody>
          <a:bodyPr/>
          <a:lstStyle/>
          <a:p>
            <a:fld id="{89378F77-7EC9-43B0-8E88-4BC14E4C5A08}" type="slidenum">
              <a:rPr lang="de-DE" smtClean="0"/>
              <a:pPr/>
              <a:t>11</a:t>
            </a:fld>
            <a:endParaRPr lang="de-DE" dirty="0"/>
          </a:p>
        </p:txBody>
      </p:sp>
    </p:spTree>
    <p:extLst>
      <p:ext uri="{BB962C8B-B14F-4D97-AF65-F5344CB8AC3E}">
        <p14:creationId xmlns:p14="http://schemas.microsoft.com/office/powerpoint/2010/main" val="4139596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67832C0-7129-4028-AF2D-E6F985D3E9D1}"/>
              </a:ext>
            </a:extLst>
          </p:cNvPr>
          <p:cNvSpPr>
            <a:spLocks noGrp="1"/>
          </p:cNvSpPr>
          <p:nvPr>
            <p:ph type="body" sz="quarter" idx="10"/>
          </p:nvPr>
        </p:nvSpPr>
        <p:spPr/>
        <p:txBody>
          <a:bodyPr/>
          <a:lstStyle/>
          <a:p>
            <a:pPr marL="342900" indent="-342900">
              <a:buFont typeface="Symbol" panose="05050102010706020507" pitchFamily="18" charset="2"/>
              <a:buChar char="-"/>
            </a:pPr>
            <a:r>
              <a:rPr lang="de-DE" dirty="0"/>
              <a:t>Gründe für den Ausschluss von der Prüfung: z. B.: Verwenden von Mobiltelefonen, Kameras, Computer usw.; vervielfältigen von Prüfungsunterlagen); Hilfe von anderen Kandidaten zur Beantwortung der Prüfungsfragen und -Aufgaben (Ausschluss des Helfers und des Geholfenem); die Mitnahme von Prüfungsfragen, -aufgaben und anderen Prüfungsdokumenten; Stören des Prüfungsablaufs führt spätestens nach 2 maligem Ermahnen zum Ausschluss von der Prüfung.</a:t>
            </a:r>
          </a:p>
          <a:p>
            <a:pPr marL="342900" indent="-342900">
              <a:buFont typeface="Symbol" panose="05050102010706020507" pitchFamily="18" charset="2"/>
              <a:buChar char="-"/>
            </a:pPr>
            <a:r>
              <a:rPr lang="de-DE" dirty="0"/>
              <a:t>Entscheidungen zu Ausschlüssen oder Abbrüchen werden von der Prüfungskommission getroffen.</a:t>
            </a:r>
          </a:p>
          <a:p>
            <a:pPr marL="342900" indent="-342900">
              <a:buFont typeface="Symbol" panose="05050102010706020507" pitchFamily="18" charset="2"/>
              <a:buChar char="-"/>
            </a:pPr>
            <a:r>
              <a:rPr lang="de-DE" dirty="0"/>
              <a:t>Die Prüfung gilt im Falle eines Ausschlusses als nicht bestanden, eine Wiederholung der Prüfung ist erst nach Ablauf eines Jahres möglich, der Prüfungskandidat ist außerdem von allen weiteren Qualifizierungsprüfungen in den folgenden 12 Monaten ausgeschlossen.</a:t>
            </a:r>
          </a:p>
        </p:txBody>
      </p:sp>
      <p:sp>
        <p:nvSpPr>
          <p:cNvPr id="3" name="Titel 2">
            <a:extLst>
              <a:ext uri="{FF2B5EF4-FFF2-40B4-BE49-F238E27FC236}">
                <a16:creationId xmlns:a16="http://schemas.microsoft.com/office/drawing/2014/main" id="{D9438888-07DB-4A5D-B7C1-C1EDA19B6C3D}"/>
              </a:ext>
            </a:extLst>
          </p:cNvPr>
          <p:cNvSpPr>
            <a:spLocks noGrp="1"/>
          </p:cNvSpPr>
          <p:nvPr>
            <p:ph type="title"/>
          </p:nvPr>
        </p:nvSpPr>
        <p:spPr/>
        <p:txBody>
          <a:bodyPr/>
          <a:lstStyle/>
          <a:p>
            <a:r>
              <a:rPr lang="de-DE" dirty="0"/>
              <a:t>Ausschluss von der Prüfung / Täuschungsversuch</a:t>
            </a:r>
          </a:p>
        </p:txBody>
      </p:sp>
      <p:sp>
        <p:nvSpPr>
          <p:cNvPr id="4" name="Foliennummernplatzhalter 3">
            <a:extLst>
              <a:ext uri="{FF2B5EF4-FFF2-40B4-BE49-F238E27FC236}">
                <a16:creationId xmlns:a16="http://schemas.microsoft.com/office/drawing/2014/main" id="{CA500D8A-5E67-443D-9BDA-7FAE4C20351A}"/>
              </a:ext>
            </a:extLst>
          </p:cNvPr>
          <p:cNvSpPr>
            <a:spLocks noGrp="1"/>
          </p:cNvSpPr>
          <p:nvPr>
            <p:ph type="sldNum" sz="quarter" idx="4"/>
          </p:nvPr>
        </p:nvSpPr>
        <p:spPr/>
        <p:txBody>
          <a:bodyPr/>
          <a:lstStyle/>
          <a:p>
            <a:fld id="{89378F77-7EC9-43B0-8E88-4BC14E4C5A08}" type="slidenum">
              <a:rPr lang="de-DE" smtClean="0"/>
              <a:pPr/>
              <a:t>12</a:t>
            </a:fld>
            <a:endParaRPr lang="de-DE" dirty="0"/>
          </a:p>
        </p:txBody>
      </p:sp>
    </p:spTree>
    <p:extLst>
      <p:ext uri="{BB962C8B-B14F-4D97-AF65-F5344CB8AC3E}">
        <p14:creationId xmlns:p14="http://schemas.microsoft.com/office/powerpoint/2010/main" val="3860061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315FFE8-FD16-417D-86A6-43E2DF780AE0}"/>
              </a:ext>
            </a:extLst>
          </p:cNvPr>
          <p:cNvSpPr>
            <a:spLocks noGrp="1"/>
          </p:cNvSpPr>
          <p:nvPr>
            <p:ph type="body" sz="quarter" idx="10"/>
          </p:nvPr>
        </p:nvSpPr>
        <p:spPr/>
        <p:txBody>
          <a:bodyPr/>
          <a:lstStyle/>
          <a:p>
            <a:pPr marL="457200" marR="0" lvl="0" indent="-457200" algn="l" defTabSz="914400" rtl="0" eaLnBrk="0" fontAlgn="base" latinLnBrk="0" hangingPunct="0">
              <a:lnSpc>
                <a:spcPct val="100000"/>
              </a:lnSpc>
              <a:spcBef>
                <a:spcPts val="600"/>
              </a:spcBef>
              <a:spcAft>
                <a:spcPts val="600"/>
              </a:spcAft>
              <a:buClrTx/>
              <a:buSzTx/>
              <a:buFont typeface="Symbol" panose="05050102010706020507" pitchFamily="18" charset="2"/>
              <a:buChar char="-"/>
              <a:tabLst/>
              <a:defRPr/>
            </a:pPr>
            <a:r>
              <a:rPr kumimoji="0" lang="de-DE" b="0" i="0" u="none" strike="noStrike" kern="1200" cap="none" spc="0" normalizeH="0" baseline="0" noProof="0" dirty="0">
                <a:ln>
                  <a:noFill/>
                </a:ln>
                <a:solidFill>
                  <a:srgbClr val="000000"/>
                </a:solidFill>
                <a:effectLst/>
                <a:uLnTx/>
                <a:uFillTx/>
                <a:ea typeface="+mn-ea"/>
                <a:cs typeface="+mn-cs"/>
              </a:rPr>
              <a:t>Geben Sie die Prüfungsdokumente (einschließlich von benutzten und/oder unbenutzten Leerblättern) an den Aufsichtsführenden ab, wenn Sie die Prüfung beendet haben oder wenn die erlaubte Bearbeitungszeit verstrichen ist. Überprüfen Sie, ob sie die Deckblätter ausgefüllt haben (Name, Listennummer, Unterschrift).</a:t>
            </a:r>
            <a:endParaRPr lang="de-DE" dirty="0"/>
          </a:p>
        </p:txBody>
      </p:sp>
      <p:sp>
        <p:nvSpPr>
          <p:cNvPr id="3" name="Titel 2">
            <a:extLst>
              <a:ext uri="{FF2B5EF4-FFF2-40B4-BE49-F238E27FC236}">
                <a16:creationId xmlns:a16="http://schemas.microsoft.com/office/drawing/2014/main" id="{EA4D607F-4EF9-4D2E-9010-42C830137793}"/>
              </a:ext>
            </a:extLst>
          </p:cNvPr>
          <p:cNvSpPr>
            <a:spLocks noGrp="1"/>
          </p:cNvSpPr>
          <p:nvPr>
            <p:ph type="title"/>
          </p:nvPr>
        </p:nvSpPr>
        <p:spPr/>
        <p:txBody>
          <a:bodyPr/>
          <a:lstStyle/>
          <a:p>
            <a:r>
              <a:rPr lang="de-DE" dirty="0"/>
              <a:t>Rückgabe der Dokumente</a:t>
            </a:r>
          </a:p>
        </p:txBody>
      </p:sp>
      <p:sp>
        <p:nvSpPr>
          <p:cNvPr id="4" name="Foliennummernplatzhalter 3">
            <a:extLst>
              <a:ext uri="{FF2B5EF4-FFF2-40B4-BE49-F238E27FC236}">
                <a16:creationId xmlns:a16="http://schemas.microsoft.com/office/drawing/2014/main" id="{F89C4690-97F0-4CE6-8EEF-8E1691F9A8AA}"/>
              </a:ext>
            </a:extLst>
          </p:cNvPr>
          <p:cNvSpPr>
            <a:spLocks noGrp="1"/>
          </p:cNvSpPr>
          <p:nvPr>
            <p:ph type="sldNum" sz="quarter" idx="4"/>
          </p:nvPr>
        </p:nvSpPr>
        <p:spPr/>
        <p:txBody>
          <a:bodyPr/>
          <a:lstStyle/>
          <a:p>
            <a:fld id="{89378F77-7EC9-43B0-8E88-4BC14E4C5A08}" type="slidenum">
              <a:rPr lang="de-DE" smtClean="0"/>
              <a:pPr/>
              <a:t>13</a:t>
            </a:fld>
            <a:endParaRPr lang="de-DE" dirty="0"/>
          </a:p>
        </p:txBody>
      </p:sp>
    </p:spTree>
    <p:extLst>
      <p:ext uri="{BB962C8B-B14F-4D97-AF65-F5344CB8AC3E}">
        <p14:creationId xmlns:p14="http://schemas.microsoft.com/office/powerpoint/2010/main" val="1523211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E83D87A4-9BD2-4EA0-B871-E941860EA75E}"/>
              </a:ext>
            </a:extLst>
          </p:cNvPr>
          <p:cNvSpPr>
            <a:spLocks noGrp="1"/>
          </p:cNvSpPr>
          <p:nvPr>
            <p:ph type="body" sz="quarter" idx="10"/>
          </p:nvPr>
        </p:nvSpPr>
        <p:spPr/>
        <p:txBody>
          <a:bodyPr/>
          <a:lstStyle/>
          <a:p>
            <a:pPr marL="342900" indent="-342900">
              <a:buFont typeface="Symbol" panose="05050102010706020507" pitchFamily="18" charset="2"/>
              <a:buChar char="-"/>
            </a:pPr>
            <a:r>
              <a:rPr lang="de-DE" dirty="0"/>
              <a:t>Ein Prüfungsteil gilt als bestanden, wenn mindestens 70 % erreicht werden. Die gesamte Prüfung gilt als bestanden, wenn in jedem Prüfungsteil mindestens 70 % erreicht werden.</a:t>
            </a:r>
          </a:p>
          <a:p>
            <a:pPr marL="342900" indent="-342900">
              <a:buFont typeface="Symbol" panose="05050102010706020507" pitchFamily="18" charset="2"/>
              <a:buChar char="-"/>
            </a:pPr>
            <a:r>
              <a:rPr lang="de-DE" dirty="0"/>
              <a:t>Für das Gesamtergebnis der Prüfung wird die Bewertung „bestanden“ oder „nicht bestanden“ verwendet.</a:t>
            </a:r>
          </a:p>
          <a:p>
            <a:pPr marL="342900" indent="-342900">
              <a:buFont typeface="Symbol" panose="05050102010706020507" pitchFamily="18" charset="2"/>
              <a:buChar char="-"/>
            </a:pPr>
            <a:r>
              <a:rPr lang="de-DE" dirty="0"/>
              <a:t>Das Prüfungsergebnis wird Ihnen in der Regel nach Beendigung aller Prüfungsteile mündlich mitgeteilt.</a:t>
            </a:r>
          </a:p>
        </p:txBody>
      </p:sp>
      <p:sp>
        <p:nvSpPr>
          <p:cNvPr id="3" name="Titel 2">
            <a:extLst>
              <a:ext uri="{FF2B5EF4-FFF2-40B4-BE49-F238E27FC236}">
                <a16:creationId xmlns:a16="http://schemas.microsoft.com/office/drawing/2014/main" id="{D12FCE20-57D2-4E57-BB2D-95B6EFF0F51F}"/>
              </a:ext>
            </a:extLst>
          </p:cNvPr>
          <p:cNvSpPr>
            <a:spLocks noGrp="1"/>
          </p:cNvSpPr>
          <p:nvPr>
            <p:ph type="title"/>
          </p:nvPr>
        </p:nvSpPr>
        <p:spPr/>
        <p:txBody>
          <a:bodyPr/>
          <a:lstStyle/>
          <a:p>
            <a:r>
              <a:rPr lang="de-DE" dirty="0"/>
              <a:t>Prüfungsergebnisse</a:t>
            </a:r>
          </a:p>
        </p:txBody>
      </p:sp>
      <p:sp>
        <p:nvSpPr>
          <p:cNvPr id="4" name="Foliennummernplatzhalter 3">
            <a:extLst>
              <a:ext uri="{FF2B5EF4-FFF2-40B4-BE49-F238E27FC236}">
                <a16:creationId xmlns:a16="http://schemas.microsoft.com/office/drawing/2014/main" id="{9E929625-2B3B-44F2-97C4-2270FA36C864}"/>
              </a:ext>
            </a:extLst>
          </p:cNvPr>
          <p:cNvSpPr>
            <a:spLocks noGrp="1"/>
          </p:cNvSpPr>
          <p:nvPr>
            <p:ph type="sldNum" sz="quarter" idx="4"/>
          </p:nvPr>
        </p:nvSpPr>
        <p:spPr/>
        <p:txBody>
          <a:bodyPr/>
          <a:lstStyle/>
          <a:p>
            <a:fld id="{89378F77-7EC9-43B0-8E88-4BC14E4C5A08}" type="slidenum">
              <a:rPr lang="de-DE" smtClean="0"/>
              <a:pPr/>
              <a:t>14</a:t>
            </a:fld>
            <a:endParaRPr lang="de-DE" dirty="0"/>
          </a:p>
        </p:txBody>
      </p:sp>
    </p:spTree>
    <p:extLst>
      <p:ext uri="{BB962C8B-B14F-4D97-AF65-F5344CB8AC3E}">
        <p14:creationId xmlns:p14="http://schemas.microsoft.com/office/powerpoint/2010/main" val="610324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089BE18-6EA0-4E2F-BACC-E1852BA39174}"/>
              </a:ext>
            </a:extLst>
          </p:cNvPr>
          <p:cNvSpPr>
            <a:spLocks noGrp="1"/>
          </p:cNvSpPr>
          <p:nvPr>
            <p:ph type="body" sz="quarter" idx="10"/>
          </p:nvPr>
        </p:nvSpPr>
        <p:spPr/>
        <p:txBody>
          <a:bodyPr/>
          <a:lstStyle/>
          <a:p>
            <a:pPr marL="342900" indent="-342900">
              <a:buFont typeface="Symbol" panose="05050102010706020507" pitchFamily="18" charset="2"/>
              <a:buChar char="-"/>
            </a:pPr>
            <a:r>
              <a:rPr lang="de-DE" b="1" dirty="0"/>
              <a:t>Qualifizierungsprüfungen Stufe 1, 2 und 3:</a:t>
            </a:r>
            <a:br>
              <a:rPr lang="de-DE" b="1" dirty="0"/>
            </a:br>
            <a:r>
              <a:rPr lang="de-DE" dirty="0"/>
              <a:t>Prüfungswiederholung 2-mal möglich; frühestens nach 1 Monat (außer es wird eine spezielle Schulung absolviert) und nicht später als 2 Jahre nach der ursprünglichen Prüfung.</a:t>
            </a:r>
          </a:p>
          <a:p>
            <a:pPr marL="342900" indent="-342900">
              <a:buFont typeface="Symbol" panose="05050102010706020507" pitchFamily="18" charset="2"/>
              <a:buChar char="-"/>
            </a:pPr>
            <a:r>
              <a:rPr lang="de-DE" b="1" dirty="0"/>
              <a:t>Erneuerungs- und Rezertifizierungsprüfungen Stufe 1 und 2:</a:t>
            </a:r>
            <a:br>
              <a:rPr lang="de-DE" b="1" dirty="0"/>
            </a:br>
            <a:r>
              <a:rPr lang="de-DE" dirty="0"/>
              <a:t>Prüfungswiederholung 2-mal möglich; frühestens nach 7 Tagen und innerhalb von 12 Monaten nach dem ersten Versuch der Rezertifizierungsprüfung.</a:t>
            </a:r>
          </a:p>
          <a:p>
            <a:pPr marL="342900" indent="-342900">
              <a:buFont typeface="Symbol" panose="05050102010706020507" pitchFamily="18" charset="2"/>
              <a:buChar char="-"/>
            </a:pPr>
            <a:r>
              <a:rPr lang="de-DE" b="1" dirty="0"/>
              <a:t>Erneuerungs- und Rezertifizierungsprüfungen Stufe 3:</a:t>
            </a:r>
            <a:br>
              <a:rPr lang="de-DE" b="1" dirty="0"/>
            </a:br>
            <a:r>
              <a:rPr lang="de-DE" dirty="0"/>
              <a:t>Prüfungswiederholung 2-mal möglich; frühesten nach 1 Tag und innerhalb von 12 Monaten.</a:t>
            </a:r>
          </a:p>
        </p:txBody>
      </p:sp>
      <p:sp>
        <p:nvSpPr>
          <p:cNvPr id="3" name="Titel 2">
            <a:extLst>
              <a:ext uri="{FF2B5EF4-FFF2-40B4-BE49-F238E27FC236}">
                <a16:creationId xmlns:a16="http://schemas.microsoft.com/office/drawing/2014/main" id="{FF364973-F1FC-4554-AEFD-5AE52CBD51FE}"/>
              </a:ext>
            </a:extLst>
          </p:cNvPr>
          <p:cNvSpPr>
            <a:spLocks noGrp="1"/>
          </p:cNvSpPr>
          <p:nvPr>
            <p:ph type="title"/>
          </p:nvPr>
        </p:nvSpPr>
        <p:spPr/>
        <p:txBody>
          <a:bodyPr/>
          <a:lstStyle/>
          <a:p>
            <a:r>
              <a:rPr lang="de-DE" dirty="0"/>
              <a:t>Prüfungswiederholung</a:t>
            </a:r>
          </a:p>
        </p:txBody>
      </p:sp>
      <p:sp>
        <p:nvSpPr>
          <p:cNvPr id="4" name="Foliennummernplatzhalter 3">
            <a:extLst>
              <a:ext uri="{FF2B5EF4-FFF2-40B4-BE49-F238E27FC236}">
                <a16:creationId xmlns:a16="http://schemas.microsoft.com/office/drawing/2014/main" id="{3D010D1B-B867-45A2-9CE2-3B54F3A3B11B}"/>
              </a:ext>
            </a:extLst>
          </p:cNvPr>
          <p:cNvSpPr>
            <a:spLocks noGrp="1"/>
          </p:cNvSpPr>
          <p:nvPr>
            <p:ph type="sldNum" sz="quarter" idx="4"/>
          </p:nvPr>
        </p:nvSpPr>
        <p:spPr/>
        <p:txBody>
          <a:bodyPr/>
          <a:lstStyle/>
          <a:p>
            <a:fld id="{89378F77-7EC9-43B0-8E88-4BC14E4C5A08}" type="slidenum">
              <a:rPr lang="de-DE" smtClean="0"/>
              <a:pPr/>
              <a:t>15</a:t>
            </a:fld>
            <a:endParaRPr lang="de-DE" dirty="0"/>
          </a:p>
        </p:txBody>
      </p:sp>
    </p:spTree>
    <p:extLst>
      <p:ext uri="{BB962C8B-B14F-4D97-AF65-F5344CB8AC3E}">
        <p14:creationId xmlns:p14="http://schemas.microsoft.com/office/powerpoint/2010/main" val="430141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848A61B-875A-49AC-A008-E514D795E88F}"/>
              </a:ext>
            </a:extLst>
          </p:cNvPr>
          <p:cNvSpPr>
            <a:spLocks noGrp="1"/>
          </p:cNvSpPr>
          <p:nvPr>
            <p:ph type="body" sz="quarter" idx="10"/>
          </p:nvPr>
        </p:nvSpPr>
        <p:spPr/>
        <p:txBody>
          <a:bodyPr/>
          <a:lstStyle/>
          <a:p>
            <a:r>
              <a:rPr lang="de-DE" dirty="0"/>
              <a:t>Die DPZ behält sich das Recht vor, die Prüfung zu annullieren, falls Zweifel an der korrekten Durchführung der Prüfung bestehen.</a:t>
            </a:r>
          </a:p>
        </p:txBody>
      </p:sp>
      <p:sp>
        <p:nvSpPr>
          <p:cNvPr id="3" name="Titel 2">
            <a:extLst>
              <a:ext uri="{FF2B5EF4-FFF2-40B4-BE49-F238E27FC236}">
                <a16:creationId xmlns:a16="http://schemas.microsoft.com/office/drawing/2014/main" id="{84EFF91B-63B7-452D-A469-3E667F4F4312}"/>
              </a:ext>
            </a:extLst>
          </p:cNvPr>
          <p:cNvSpPr>
            <a:spLocks noGrp="1"/>
          </p:cNvSpPr>
          <p:nvPr>
            <p:ph type="title"/>
          </p:nvPr>
        </p:nvSpPr>
        <p:spPr/>
        <p:txBody>
          <a:bodyPr/>
          <a:lstStyle/>
          <a:p>
            <a:r>
              <a:rPr lang="de-DE" dirty="0"/>
              <a:t>Annullierung</a:t>
            </a:r>
          </a:p>
        </p:txBody>
      </p:sp>
      <p:sp>
        <p:nvSpPr>
          <p:cNvPr id="4" name="Foliennummernplatzhalter 3">
            <a:extLst>
              <a:ext uri="{FF2B5EF4-FFF2-40B4-BE49-F238E27FC236}">
                <a16:creationId xmlns:a16="http://schemas.microsoft.com/office/drawing/2014/main" id="{4EBD88F3-948E-4B36-9511-5055381A5FEF}"/>
              </a:ext>
            </a:extLst>
          </p:cNvPr>
          <p:cNvSpPr>
            <a:spLocks noGrp="1"/>
          </p:cNvSpPr>
          <p:nvPr>
            <p:ph type="sldNum" sz="quarter" idx="4"/>
          </p:nvPr>
        </p:nvSpPr>
        <p:spPr/>
        <p:txBody>
          <a:bodyPr/>
          <a:lstStyle/>
          <a:p>
            <a:fld id="{89378F77-7EC9-43B0-8E88-4BC14E4C5A08}" type="slidenum">
              <a:rPr lang="de-DE" smtClean="0"/>
              <a:pPr/>
              <a:t>16</a:t>
            </a:fld>
            <a:endParaRPr lang="de-DE" dirty="0"/>
          </a:p>
        </p:txBody>
      </p:sp>
    </p:spTree>
    <p:extLst>
      <p:ext uri="{BB962C8B-B14F-4D97-AF65-F5344CB8AC3E}">
        <p14:creationId xmlns:p14="http://schemas.microsoft.com/office/powerpoint/2010/main" val="1508970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8B06000-36DB-4CC5-B5F5-D1ABE74A1795}"/>
              </a:ext>
            </a:extLst>
          </p:cNvPr>
          <p:cNvSpPr>
            <a:spLocks noGrp="1"/>
          </p:cNvSpPr>
          <p:nvPr>
            <p:ph type="body" sz="quarter" idx="10"/>
          </p:nvPr>
        </p:nvSpPr>
        <p:spPr/>
        <p:txBody>
          <a:bodyPr/>
          <a:lstStyle/>
          <a:p>
            <a:pPr>
              <a:spcAft>
                <a:spcPts val="0"/>
              </a:spcAft>
            </a:pPr>
            <a:endParaRPr lang="de-DE" sz="6000" b="1" dirty="0">
              <a:solidFill>
                <a:schemeClr val="tx2"/>
              </a:solidFill>
            </a:endParaRPr>
          </a:p>
          <a:p>
            <a:pPr>
              <a:spcAft>
                <a:spcPts val="0"/>
              </a:spcAft>
            </a:pPr>
            <a:endParaRPr lang="de-DE" sz="6000" b="1" dirty="0">
              <a:solidFill>
                <a:schemeClr val="tx2"/>
              </a:solidFill>
            </a:endParaRPr>
          </a:p>
          <a:p>
            <a:pPr>
              <a:spcAft>
                <a:spcPts val="0"/>
              </a:spcAft>
            </a:pPr>
            <a:endParaRPr lang="de-DE" sz="6000" b="1" dirty="0">
              <a:solidFill>
                <a:schemeClr val="tx2"/>
              </a:solidFill>
            </a:endParaRPr>
          </a:p>
          <a:p>
            <a:pPr>
              <a:spcAft>
                <a:spcPts val="0"/>
              </a:spcAft>
            </a:pPr>
            <a:endParaRPr lang="de-DE" sz="6000" b="1" dirty="0">
              <a:solidFill>
                <a:schemeClr val="tx2"/>
              </a:solidFill>
            </a:endParaRPr>
          </a:p>
          <a:p>
            <a:pPr>
              <a:spcAft>
                <a:spcPts val="0"/>
              </a:spcAft>
            </a:pPr>
            <a:endParaRPr lang="de-DE" sz="6000" b="1">
              <a:solidFill>
                <a:schemeClr val="tx2"/>
              </a:solidFill>
            </a:endParaRPr>
          </a:p>
          <a:p>
            <a:pPr>
              <a:spcAft>
                <a:spcPts val="0"/>
              </a:spcAft>
            </a:pPr>
            <a:r>
              <a:rPr lang="de-DE" sz="6000" b="1">
                <a:solidFill>
                  <a:schemeClr val="tx2"/>
                </a:solidFill>
              </a:rPr>
              <a:t>VIEL </a:t>
            </a:r>
            <a:r>
              <a:rPr lang="de-DE" sz="6000" b="1" dirty="0">
                <a:solidFill>
                  <a:schemeClr val="tx2"/>
                </a:solidFill>
              </a:rPr>
              <a:t>ERFOLG!</a:t>
            </a:r>
          </a:p>
        </p:txBody>
      </p:sp>
      <p:sp>
        <p:nvSpPr>
          <p:cNvPr id="3" name="Titel 2">
            <a:extLst>
              <a:ext uri="{FF2B5EF4-FFF2-40B4-BE49-F238E27FC236}">
                <a16:creationId xmlns:a16="http://schemas.microsoft.com/office/drawing/2014/main" id="{9446AC4F-C29E-46C5-A71C-FFCFB9F53FF6}"/>
              </a:ext>
            </a:extLst>
          </p:cNvPr>
          <p:cNvSpPr>
            <a:spLocks noGrp="1"/>
          </p:cNvSpPr>
          <p:nvPr>
            <p:ph type="title"/>
          </p:nvPr>
        </p:nvSpPr>
        <p:spPr/>
        <p:txBody>
          <a:bodyPr/>
          <a:lstStyle/>
          <a:p>
            <a:endParaRPr lang="de-DE"/>
          </a:p>
        </p:txBody>
      </p:sp>
      <p:sp>
        <p:nvSpPr>
          <p:cNvPr id="4" name="Foliennummernplatzhalter 3">
            <a:extLst>
              <a:ext uri="{FF2B5EF4-FFF2-40B4-BE49-F238E27FC236}">
                <a16:creationId xmlns:a16="http://schemas.microsoft.com/office/drawing/2014/main" id="{F574864B-9EF6-4AAB-89B2-D4259766B338}"/>
              </a:ext>
            </a:extLst>
          </p:cNvPr>
          <p:cNvSpPr>
            <a:spLocks noGrp="1"/>
          </p:cNvSpPr>
          <p:nvPr>
            <p:ph type="sldNum" sz="quarter" idx="4"/>
          </p:nvPr>
        </p:nvSpPr>
        <p:spPr/>
        <p:txBody>
          <a:bodyPr/>
          <a:lstStyle/>
          <a:p>
            <a:fld id="{89378F77-7EC9-43B0-8E88-4BC14E4C5A08}" type="slidenum">
              <a:rPr lang="de-DE" smtClean="0"/>
              <a:pPr/>
              <a:t>17</a:t>
            </a:fld>
            <a:endParaRPr lang="de-DE" dirty="0"/>
          </a:p>
        </p:txBody>
      </p:sp>
    </p:spTree>
    <p:extLst>
      <p:ext uri="{BB962C8B-B14F-4D97-AF65-F5344CB8AC3E}">
        <p14:creationId xmlns:p14="http://schemas.microsoft.com/office/powerpoint/2010/main" val="3222246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88E5943-BA0A-4D5E-B3A5-80EAD8E66844}"/>
              </a:ext>
            </a:extLst>
          </p:cNvPr>
          <p:cNvSpPr>
            <a:spLocks noGrp="1"/>
          </p:cNvSpPr>
          <p:nvPr>
            <p:ph type="body" sz="quarter" idx="10"/>
          </p:nvPr>
        </p:nvSpPr>
        <p:spPr/>
        <p:txBody>
          <a:bodyPr/>
          <a:lstStyle/>
          <a:p>
            <a:r>
              <a:rPr lang="de-DE" dirty="0"/>
              <a:t>Es sind nur Personen zur Prüfung zugelassen, die alle Anforderungen der Zertifizierungsstelle erfüllen</a:t>
            </a:r>
          </a:p>
          <a:p>
            <a:pPr marL="342900" indent="-342900">
              <a:buFont typeface="Symbol" panose="05050102010706020507" pitchFamily="18" charset="2"/>
              <a:buChar char="-"/>
            </a:pPr>
            <a:r>
              <a:rPr lang="de-DE" dirty="0"/>
              <a:t>Mindestanforderung an Schulung erfüllt</a:t>
            </a:r>
          </a:p>
          <a:p>
            <a:pPr marL="342900" indent="-342900">
              <a:buFont typeface="Symbol" panose="05050102010706020507" pitchFamily="18" charset="2"/>
              <a:buChar char="-"/>
            </a:pPr>
            <a:r>
              <a:rPr lang="de-DE" dirty="0"/>
              <a:t>Mindestanforderung an die Sehfähigkeit erfüllt</a:t>
            </a:r>
          </a:p>
          <a:p>
            <a:pPr marL="342900" indent="-342900">
              <a:buFont typeface="Symbol" panose="05050102010706020507" pitchFamily="18" charset="2"/>
              <a:buChar char="-"/>
            </a:pPr>
            <a:r>
              <a:rPr lang="de-DE" dirty="0">
                <a:solidFill>
                  <a:schemeClr val="tx1">
                    <a:lumMod val="75000"/>
                  </a:schemeClr>
                </a:solidFill>
              </a:rPr>
              <a:t>Mindestens 10 % Erfahrungszeit vor der Prüfung; </a:t>
            </a:r>
            <a:r>
              <a:rPr lang="de-DE" b="1" dirty="0">
                <a:solidFill>
                  <a:schemeClr val="tx1">
                    <a:lumMod val="75000"/>
                  </a:schemeClr>
                </a:solidFill>
              </a:rPr>
              <a:t>nur im Sektor Eisenbahn-Instandhaltung!</a:t>
            </a:r>
          </a:p>
          <a:p>
            <a:endParaRPr lang="de-DE" dirty="0"/>
          </a:p>
        </p:txBody>
      </p:sp>
      <p:sp>
        <p:nvSpPr>
          <p:cNvPr id="3" name="Titel 2">
            <a:extLst>
              <a:ext uri="{FF2B5EF4-FFF2-40B4-BE49-F238E27FC236}">
                <a16:creationId xmlns:a16="http://schemas.microsoft.com/office/drawing/2014/main" id="{75A3053F-4D0E-499A-8905-52405B7AB0B1}"/>
              </a:ext>
            </a:extLst>
          </p:cNvPr>
          <p:cNvSpPr>
            <a:spLocks noGrp="1"/>
          </p:cNvSpPr>
          <p:nvPr>
            <p:ph type="title"/>
          </p:nvPr>
        </p:nvSpPr>
        <p:spPr/>
        <p:txBody>
          <a:bodyPr/>
          <a:lstStyle/>
          <a:p>
            <a:r>
              <a:rPr lang="de-DE" dirty="0"/>
              <a:t>Zulassung und Prüfungsantritt</a:t>
            </a:r>
          </a:p>
        </p:txBody>
      </p:sp>
      <p:sp>
        <p:nvSpPr>
          <p:cNvPr id="4" name="Foliennummernplatzhalter 3">
            <a:extLst>
              <a:ext uri="{FF2B5EF4-FFF2-40B4-BE49-F238E27FC236}">
                <a16:creationId xmlns:a16="http://schemas.microsoft.com/office/drawing/2014/main" id="{04FF4C81-0A3E-4FAB-9E0C-38D3014A3ABC}"/>
              </a:ext>
            </a:extLst>
          </p:cNvPr>
          <p:cNvSpPr>
            <a:spLocks noGrp="1"/>
          </p:cNvSpPr>
          <p:nvPr>
            <p:ph type="sldNum" sz="quarter" idx="4"/>
          </p:nvPr>
        </p:nvSpPr>
        <p:spPr/>
        <p:txBody>
          <a:bodyPr/>
          <a:lstStyle/>
          <a:p>
            <a:fld id="{89378F77-7EC9-43B0-8E88-4BC14E4C5A08}" type="slidenum">
              <a:rPr lang="de-DE" smtClean="0"/>
              <a:pPr/>
              <a:t>2</a:t>
            </a:fld>
            <a:endParaRPr lang="de-DE" dirty="0"/>
          </a:p>
        </p:txBody>
      </p:sp>
    </p:spTree>
    <p:extLst>
      <p:ext uri="{BB962C8B-B14F-4D97-AF65-F5344CB8AC3E}">
        <p14:creationId xmlns:p14="http://schemas.microsoft.com/office/powerpoint/2010/main" val="2647985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FEAB4E82-305D-44D5-8732-68F85C61A0AC}"/>
              </a:ext>
            </a:extLst>
          </p:cNvPr>
          <p:cNvSpPr>
            <a:spLocks noGrp="1"/>
          </p:cNvSpPr>
          <p:nvPr>
            <p:ph type="body" sz="quarter" idx="10"/>
          </p:nvPr>
        </p:nvSpPr>
        <p:spPr/>
        <p:txBody>
          <a:bodyPr/>
          <a:lstStyle/>
          <a:p>
            <a:pPr marL="342900" indent="-342900">
              <a:buFont typeface="Symbol" panose="05050102010706020507" pitchFamily="18" charset="2"/>
              <a:buChar char="-"/>
            </a:pPr>
            <a:r>
              <a:rPr lang="de-DE" dirty="0"/>
              <a:t>Zur Prüfung zugelassene Personen haben das Rücktrittsrecht vor Beginn der Prüfung. Die Prüfung gilt dann als nicht angetreten und sie kann zu jedem weiteren möglichen Prüfungstermin absolviert werden.</a:t>
            </a:r>
          </a:p>
          <a:p>
            <a:pPr marL="342900" indent="-342900">
              <a:buFont typeface="Symbol" panose="05050102010706020507" pitchFamily="18" charset="2"/>
              <a:buChar char="-"/>
            </a:pPr>
            <a:r>
              <a:rPr lang="de-DE" dirty="0"/>
              <a:t>Nach offiziellem Prüfungsbeginn wird jeglicher Prüfungsabbruch mit „nicht bestanden“ gewertet.</a:t>
            </a:r>
          </a:p>
          <a:p>
            <a:pPr marL="342900" indent="-342900">
              <a:buFont typeface="Symbol" panose="05050102010706020507" pitchFamily="18" charset="2"/>
              <a:buChar char="-"/>
            </a:pPr>
            <a:r>
              <a:rPr lang="de-DE" dirty="0"/>
              <a:t>Über die Zulassung zur Prüfung entscheidet der Prüfungsbeauftragte, in Konfliktfällen der Leiter der DPZ oder sein Stellvertreter.</a:t>
            </a:r>
          </a:p>
        </p:txBody>
      </p:sp>
      <p:sp>
        <p:nvSpPr>
          <p:cNvPr id="3" name="Titel 2">
            <a:extLst>
              <a:ext uri="{FF2B5EF4-FFF2-40B4-BE49-F238E27FC236}">
                <a16:creationId xmlns:a16="http://schemas.microsoft.com/office/drawing/2014/main" id="{DE1280EE-BE22-47DB-944D-9E51EE9148CF}"/>
              </a:ext>
            </a:extLst>
          </p:cNvPr>
          <p:cNvSpPr>
            <a:spLocks noGrp="1"/>
          </p:cNvSpPr>
          <p:nvPr>
            <p:ph type="title"/>
          </p:nvPr>
        </p:nvSpPr>
        <p:spPr/>
        <p:txBody>
          <a:bodyPr/>
          <a:lstStyle/>
          <a:p>
            <a:r>
              <a:rPr lang="de-DE" dirty="0"/>
              <a:t>Zulassung und Prüfungsantritt</a:t>
            </a:r>
          </a:p>
        </p:txBody>
      </p:sp>
      <p:sp>
        <p:nvSpPr>
          <p:cNvPr id="4" name="Foliennummernplatzhalter 3">
            <a:extLst>
              <a:ext uri="{FF2B5EF4-FFF2-40B4-BE49-F238E27FC236}">
                <a16:creationId xmlns:a16="http://schemas.microsoft.com/office/drawing/2014/main" id="{5FD1FC7E-7658-4B07-921F-3BF59604695B}"/>
              </a:ext>
            </a:extLst>
          </p:cNvPr>
          <p:cNvSpPr>
            <a:spLocks noGrp="1"/>
          </p:cNvSpPr>
          <p:nvPr>
            <p:ph type="sldNum" sz="quarter" idx="4"/>
          </p:nvPr>
        </p:nvSpPr>
        <p:spPr/>
        <p:txBody>
          <a:bodyPr/>
          <a:lstStyle/>
          <a:p>
            <a:fld id="{89378F77-7EC9-43B0-8E88-4BC14E4C5A08}" type="slidenum">
              <a:rPr lang="de-DE" smtClean="0"/>
              <a:pPr/>
              <a:t>3</a:t>
            </a:fld>
            <a:endParaRPr lang="de-DE" dirty="0"/>
          </a:p>
        </p:txBody>
      </p:sp>
    </p:spTree>
    <p:extLst>
      <p:ext uri="{BB962C8B-B14F-4D97-AF65-F5344CB8AC3E}">
        <p14:creationId xmlns:p14="http://schemas.microsoft.com/office/powerpoint/2010/main" val="2650418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937CC45-44AB-4B9E-8DDE-FFA8930ABDB6}"/>
              </a:ext>
            </a:extLst>
          </p:cNvPr>
          <p:cNvSpPr>
            <a:spLocks noGrp="1"/>
          </p:cNvSpPr>
          <p:nvPr>
            <p:ph type="body" sz="quarter" idx="10"/>
          </p:nvPr>
        </p:nvSpPr>
        <p:spPr/>
        <p:txBody>
          <a:bodyPr/>
          <a:lstStyle/>
          <a:p>
            <a:pPr marL="457200" indent="-457200">
              <a:spcBef>
                <a:spcPts val="600"/>
              </a:spcBef>
              <a:spcAft>
                <a:spcPts val="600"/>
              </a:spcAft>
              <a:buFont typeface="Verdana" pitchFamily="34" charset="0"/>
              <a:buAutoNum type="arabicPeriod"/>
            </a:pPr>
            <a:r>
              <a:rPr lang="de-DE" sz="2400" dirty="0"/>
              <a:t>Wer von den anwesenden Prüfungskandidaten fühlt sich </a:t>
            </a:r>
            <a:r>
              <a:rPr lang="de-DE" sz="2400" b="1" dirty="0"/>
              <a:t>nicht</a:t>
            </a:r>
            <a:r>
              <a:rPr lang="de-DE" sz="2400" dirty="0"/>
              <a:t> imstande die Prüfung anzutreten? (</a:t>
            </a:r>
            <a:r>
              <a:rPr lang="de-DE" sz="2400" b="1" dirty="0"/>
              <a:t>Gilt als nicht teilgenommen</a:t>
            </a:r>
            <a:r>
              <a:rPr lang="de-DE" sz="2400" dirty="0"/>
              <a:t>)</a:t>
            </a:r>
          </a:p>
          <a:p>
            <a:pPr marL="457200" indent="-457200">
              <a:spcBef>
                <a:spcPts val="600"/>
              </a:spcBef>
              <a:spcAft>
                <a:spcPts val="600"/>
              </a:spcAft>
              <a:buFont typeface="Verdana" pitchFamily="34" charset="0"/>
              <a:buAutoNum type="arabicPeriod"/>
            </a:pPr>
            <a:r>
              <a:rPr lang="de-DE" sz="2400" dirty="0"/>
              <a:t>Identitätskontrolle durch den Prüfungsbeauftragten (Ausweis, Pass, Führerschein)</a:t>
            </a:r>
          </a:p>
          <a:p>
            <a:pPr marL="457200" indent="-457200">
              <a:spcBef>
                <a:spcPts val="600"/>
              </a:spcBef>
              <a:spcAft>
                <a:spcPts val="600"/>
              </a:spcAft>
              <a:buFont typeface="Verdana" pitchFamily="34" charset="0"/>
              <a:buAutoNum type="arabicPeriod"/>
            </a:pPr>
            <a:r>
              <a:rPr lang="de-DE" sz="2400" dirty="0"/>
              <a:t>Jeder Prüfungskandidat </a:t>
            </a:r>
            <a:r>
              <a:rPr lang="de-DE" sz="2400" b="1" dirty="0"/>
              <a:t>unterschreibt </a:t>
            </a:r>
            <a:r>
              <a:rPr lang="de-DE" sz="2400" dirty="0"/>
              <a:t>Anwesenheitsliste, </a:t>
            </a:r>
            <a:r>
              <a:rPr lang="de-DE" sz="2400" b="1" dirty="0"/>
              <a:t>überprüft</a:t>
            </a:r>
            <a:r>
              <a:rPr lang="de-DE" sz="2400" dirty="0"/>
              <a:t> </a:t>
            </a:r>
            <a:r>
              <a:rPr lang="de-DE" sz="2400" b="1" dirty="0"/>
              <a:t>&amp;</a:t>
            </a:r>
            <a:r>
              <a:rPr lang="de-DE" sz="2400" dirty="0"/>
              <a:t> </a:t>
            </a:r>
            <a:r>
              <a:rPr lang="de-DE" sz="2400" b="1" dirty="0"/>
              <a:t>korrigiert ggf. </a:t>
            </a:r>
            <a:r>
              <a:rPr lang="de-DE" sz="2400" dirty="0"/>
              <a:t>seine persönlichen Daten</a:t>
            </a:r>
          </a:p>
          <a:p>
            <a:pPr marL="457200" indent="-457200">
              <a:spcBef>
                <a:spcPts val="600"/>
              </a:spcBef>
              <a:spcAft>
                <a:spcPts val="600"/>
              </a:spcAft>
              <a:buFont typeface="Verdana" pitchFamily="34" charset="0"/>
              <a:buAutoNum type="arabicPeriod"/>
            </a:pPr>
            <a:r>
              <a:rPr lang="de-DE" sz="2400" dirty="0"/>
              <a:t>Listennummer merken</a:t>
            </a:r>
          </a:p>
          <a:p>
            <a:pPr marL="457200" indent="-457200">
              <a:spcBef>
                <a:spcPts val="600"/>
              </a:spcBef>
              <a:spcAft>
                <a:spcPts val="600"/>
              </a:spcAft>
              <a:buFont typeface="Verdana" pitchFamily="34" charset="0"/>
              <a:buAutoNum type="arabicPeriod"/>
            </a:pPr>
            <a:endParaRPr lang="de-DE" sz="2400" dirty="0"/>
          </a:p>
          <a:p>
            <a:endParaRPr lang="de-DE" dirty="0"/>
          </a:p>
        </p:txBody>
      </p:sp>
      <p:sp>
        <p:nvSpPr>
          <p:cNvPr id="3" name="Titel 2">
            <a:extLst>
              <a:ext uri="{FF2B5EF4-FFF2-40B4-BE49-F238E27FC236}">
                <a16:creationId xmlns:a16="http://schemas.microsoft.com/office/drawing/2014/main" id="{006DEE92-5958-4560-B6EF-A62A2D1051A2}"/>
              </a:ext>
            </a:extLst>
          </p:cNvPr>
          <p:cNvSpPr>
            <a:spLocks noGrp="1"/>
          </p:cNvSpPr>
          <p:nvPr>
            <p:ph type="title"/>
          </p:nvPr>
        </p:nvSpPr>
        <p:spPr/>
        <p:txBody>
          <a:bodyPr/>
          <a:lstStyle/>
          <a:p>
            <a:r>
              <a:rPr lang="de-DE" dirty="0"/>
              <a:t>Vor der Prüfung</a:t>
            </a:r>
          </a:p>
        </p:txBody>
      </p:sp>
      <p:sp>
        <p:nvSpPr>
          <p:cNvPr id="4" name="Foliennummernplatzhalter 3">
            <a:extLst>
              <a:ext uri="{FF2B5EF4-FFF2-40B4-BE49-F238E27FC236}">
                <a16:creationId xmlns:a16="http://schemas.microsoft.com/office/drawing/2014/main" id="{C743E391-9FC5-45BE-BD9D-2C2DA1A2B5F1}"/>
              </a:ext>
            </a:extLst>
          </p:cNvPr>
          <p:cNvSpPr>
            <a:spLocks noGrp="1"/>
          </p:cNvSpPr>
          <p:nvPr>
            <p:ph type="sldNum" sz="quarter" idx="4"/>
          </p:nvPr>
        </p:nvSpPr>
        <p:spPr/>
        <p:txBody>
          <a:bodyPr/>
          <a:lstStyle/>
          <a:p>
            <a:fld id="{89378F77-7EC9-43B0-8E88-4BC14E4C5A08}" type="slidenum">
              <a:rPr lang="de-DE" smtClean="0"/>
              <a:pPr/>
              <a:t>4</a:t>
            </a:fld>
            <a:endParaRPr lang="de-DE" dirty="0"/>
          </a:p>
        </p:txBody>
      </p:sp>
      <p:pic>
        <p:nvPicPr>
          <p:cNvPr id="5" name="Grafik 4">
            <a:extLst>
              <a:ext uri="{FF2B5EF4-FFF2-40B4-BE49-F238E27FC236}">
                <a16:creationId xmlns:a16="http://schemas.microsoft.com/office/drawing/2014/main" id="{BE6768C6-1D47-4541-892E-0FD23B28FB9C}"/>
              </a:ext>
            </a:extLst>
          </p:cNvPr>
          <p:cNvPicPr>
            <a:picLocks noChangeAspect="1"/>
          </p:cNvPicPr>
          <p:nvPr/>
        </p:nvPicPr>
        <p:blipFill>
          <a:blip r:embed="rId2"/>
          <a:stretch>
            <a:fillRect/>
          </a:stretch>
        </p:blipFill>
        <p:spPr>
          <a:xfrm>
            <a:off x="119336" y="4653136"/>
            <a:ext cx="11735817" cy="1682642"/>
          </a:xfrm>
          <a:prstGeom prst="rect">
            <a:avLst/>
          </a:prstGeom>
        </p:spPr>
      </p:pic>
    </p:spTree>
    <p:extLst>
      <p:ext uri="{BB962C8B-B14F-4D97-AF65-F5344CB8AC3E}">
        <p14:creationId xmlns:p14="http://schemas.microsoft.com/office/powerpoint/2010/main" val="1365149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9F46373-2A63-45E7-8978-F78985500ECA}"/>
              </a:ext>
            </a:extLst>
          </p:cNvPr>
          <p:cNvSpPr>
            <a:spLocks noGrp="1"/>
          </p:cNvSpPr>
          <p:nvPr>
            <p:ph type="body" sz="quarter" idx="10"/>
          </p:nvPr>
        </p:nvSpPr>
        <p:spPr/>
        <p:txBody>
          <a:bodyPr/>
          <a:lstStyle/>
          <a:p>
            <a:pPr marL="342900" indent="-342900">
              <a:buFont typeface="Symbol" panose="05050102010706020507" pitchFamily="18" charset="2"/>
              <a:buChar char="-"/>
            </a:pPr>
            <a:r>
              <a:rPr lang="de-DE" dirty="0"/>
              <a:t>Prüfungsunterlagen werden durch den Prüfungsbeauftragten bzw. durch die Aufsichtsführenden ausgeteilt.</a:t>
            </a:r>
          </a:p>
          <a:p>
            <a:pPr marL="342900" indent="-342900">
              <a:buFont typeface="Symbol" panose="05050102010706020507" pitchFamily="18" charset="2"/>
              <a:buChar char="-"/>
            </a:pPr>
            <a:r>
              <a:rPr lang="de-DE" dirty="0"/>
              <a:t>Alle Prüfungsunterlagen sind mit permanenten Stiften (blau oder schwarz) auszufüllen. Eintragungen mit </a:t>
            </a:r>
            <a:r>
              <a:rPr lang="de-DE" b="1" dirty="0">
                <a:solidFill>
                  <a:schemeClr val="bg2">
                    <a:lumMod val="75000"/>
                  </a:schemeClr>
                </a:solidFill>
              </a:rPr>
              <a:t>Bleistift</a:t>
            </a:r>
            <a:r>
              <a:rPr lang="de-DE" dirty="0"/>
              <a:t> oder </a:t>
            </a:r>
            <a:r>
              <a:rPr lang="de-DE" b="1" dirty="0">
                <a:solidFill>
                  <a:srgbClr val="C00000"/>
                </a:solidFill>
              </a:rPr>
              <a:t>Rotstift</a:t>
            </a:r>
            <a:r>
              <a:rPr lang="de-DE" dirty="0"/>
              <a:t> werden nicht bewertet. Das Nutzen von Korrekturflüssigkeiten ist nicht erlaubt.</a:t>
            </a:r>
          </a:p>
          <a:p>
            <a:pPr marL="342900" indent="-342900">
              <a:buFont typeface="Symbol" panose="05050102010706020507" pitchFamily="18" charset="2"/>
              <a:buChar char="-"/>
            </a:pPr>
            <a:r>
              <a:rPr lang="de-DE" dirty="0"/>
              <a:t>Fertig ausgefüllte Prüfungsunterlagen sind der Prüfungskommission unterschrieben auszuhändigen.</a:t>
            </a:r>
          </a:p>
          <a:p>
            <a:pPr marL="342900" indent="-342900">
              <a:buFont typeface="Symbol" panose="05050102010706020507" pitchFamily="18" charset="2"/>
              <a:buChar char="-"/>
            </a:pPr>
            <a:r>
              <a:rPr lang="de-DE" dirty="0"/>
              <a:t>Für die theoretischen Prüfungsteile, die Fragen mit Auswahlantworten (Multiple-Choice-Fragen) enthalten, erhalten Sie Aufgabenblätter und zugehörende Lösungsblätter.</a:t>
            </a:r>
          </a:p>
          <a:p>
            <a:pPr marL="342900" indent="-342900">
              <a:buFont typeface="Symbol" panose="05050102010706020507" pitchFamily="18" charset="2"/>
              <a:buChar char="-"/>
            </a:pPr>
            <a:r>
              <a:rPr lang="de-DE" dirty="0"/>
              <a:t>Kreuzen Sie bitte im Lösungsblatt die zur Fragennummer gehörige, Ihrer Meinung nach richtige Antwort an.</a:t>
            </a:r>
          </a:p>
        </p:txBody>
      </p:sp>
      <p:sp>
        <p:nvSpPr>
          <p:cNvPr id="3" name="Titel 2">
            <a:extLst>
              <a:ext uri="{FF2B5EF4-FFF2-40B4-BE49-F238E27FC236}">
                <a16:creationId xmlns:a16="http://schemas.microsoft.com/office/drawing/2014/main" id="{B83BF934-CA8F-4D8A-86AB-7A2910136E94}"/>
              </a:ext>
            </a:extLst>
          </p:cNvPr>
          <p:cNvSpPr>
            <a:spLocks noGrp="1"/>
          </p:cNvSpPr>
          <p:nvPr>
            <p:ph type="title"/>
          </p:nvPr>
        </p:nvSpPr>
        <p:spPr/>
        <p:txBody>
          <a:bodyPr/>
          <a:lstStyle/>
          <a:p>
            <a:r>
              <a:rPr lang="de-DE" dirty="0"/>
              <a:t>Prüfungsdurchführung</a:t>
            </a:r>
          </a:p>
        </p:txBody>
      </p:sp>
      <p:sp>
        <p:nvSpPr>
          <p:cNvPr id="4" name="Foliennummernplatzhalter 3">
            <a:extLst>
              <a:ext uri="{FF2B5EF4-FFF2-40B4-BE49-F238E27FC236}">
                <a16:creationId xmlns:a16="http://schemas.microsoft.com/office/drawing/2014/main" id="{517D9E8E-C8CE-4D50-9352-0488BBEA5A15}"/>
              </a:ext>
            </a:extLst>
          </p:cNvPr>
          <p:cNvSpPr>
            <a:spLocks noGrp="1"/>
          </p:cNvSpPr>
          <p:nvPr>
            <p:ph type="sldNum" sz="quarter" idx="4"/>
          </p:nvPr>
        </p:nvSpPr>
        <p:spPr/>
        <p:txBody>
          <a:bodyPr/>
          <a:lstStyle/>
          <a:p>
            <a:fld id="{89378F77-7EC9-43B0-8E88-4BC14E4C5A08}" type="slidenum">
              <a:rPr lang="de-DE" smtClean="0"/>
              <a:pPr/>
              <a:t>5</a:t>
            </a:fld>
            <a:endParaRPr lang="de-DE" dirty="0"/>
          </a:p>
        </p:txBody>
      </p:sp>
    </p:spTree>
    <p:extLst>
      <p:ext uri="{BB962C8B-B14F-4D97-AF65-F5344CB8AC3E}">
        <p14:creationId xmlns:p14="http://schemas.microsoft.com/office/powerpoint/2010/main" val="1472616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F819492E-5DF1-4A19-A9FE-1283B330C732}"/>
              </a:ext>
            </a:extLst>
          </p:cNvPr>
          <p:cNvSpPr>
            <a:spLocks noGrp="1"/>
          </p:cNvSpPr>
          <p:nvPr>
            <p:ph type="body" sz="quarter" idx="10"/>
          </p:nvPr>
        </p:nvSpPr>
        <p:spPr/>
        <p:txBody>
          <a:bodyPr/>
          <a:lstStyle/>
          <a:p>
            <a:pPr marL="342900" indent="-342900">
              <a:buFont typeface="Symbol" panose="05050102010706020507" pitchFamily="18" charset="2"/>
              <a:buChar char="-"/>
            </a:pPr>
            <a:r>
              <a:rPr lang="de-DE" dirty="0"/>
              <a:t>Bevor Sie mit dem Ausfüllen des Lösungsblattes beginnen, überzeugen Sie sich bitte von der Vollständigkeit der Aufgabenblätter. Versehen Sie Lösungsblatt und Aufgabenblätter mit Name, Vorname, Listennummer und Unterschrift.</a:t>
            </a:r>
          </a:p>
          <a:p>
            <a:pPr marL="342900" indent="-342900">
              <a:buFont typeface="Symbol" panose="05050102010706020507" pitchFamily="18" charset="2"/>
              <a:buChar char="-"/>
            </a:pPr>
            <a:r>
              <a:rPr lang="de-DE" dirty="0"/>
              <a:t>Jede Prüfungsfrage ist nummeriert und mit 4 Auswahlantworten versehen. Lesen Sie bitte die Frage, alle Antworten und nochmals die Frage, bevor Sie auf dem Lösungsblatt eine Antwort markieren. Markieren Sie keine Antwort, mehr als eine Antwort oder ist die Angabe nicht eindeutig, so erhalten Sie keinen Punkt für diese Frage.</a:t>
            </a:r>
          </a:p>
          <a:p>
            <a:pPr marL="342900" indent="-342900">
              <a:buFont typeface="Symbol" panose="05050102010706020507" pitchFamily="18" charset="2"/>
              <a:buChar char="-"/>
            </a:pPr>
            <a:r>
              <a:rPr lang="de-DE" dirty="0"/>
              <a:t>Die praktische Prüfung besteht in der Stufe 1 und 2 aus der Prüfung von praktischen Prüfungsstücken und zusätzlich in der Stufe 2 aus der Erstellung einer Prüfanweisung, in der Stufe 3 aus der Erstellung einer Verfahrensanweisung (Teil F).</a:t>
            </a:r>
          </a:p>
        </p:txBody>
      </p:sp>
      <p:sp>
        <p:nvSpPr>
          <p:cNvPr id="3" name="Titel 2">
            <a:extLst>
              <a:ext uri="{FF2B5EF4-FFF2-40B4-BE49-F238E27FC236}">
                <a16:creationId xmlns:a16="http://schemas.microsoft.com/office/drawing/2014/main" id="{D478CC94-60DC-4380-9EAB-5CED635D29DD}"/>
              </a:ext>
            </a:extLst>
          </p:cNvPr>
          <p:cNvSpPr>
            <a:spLocks noGrp="1"/>
          </p:cNvSpPr>
          <p:nvPr>
            <p:ph type="title"/>
          </p:nvPr>
        </p:nvSpPr>
        <p:spPr/>
        <p:txBody>
          <a:bodyPr/>
          <a:lstStyle/>
          <a:p>
            <a:r>
              <a:rPr lang="de-DE" dirty="0"/>
              <a:t>Prüfungsdurchführung</a:t>
            </a:r>
          </a:p>
        </p:txBody>
      </p:sp>
      <p:sp>
        <p:nvSpPr>
          <p:cNvPr id="4" name="Foliennummernplatzhalter 3">
            <a:extLst>
              <a:ext uri="{FF2B5EF4-FFF2-40B4-BE49-F238E27FC236}">
                <a16:creationId xmlns:a16="http://schemas.microsoft.com/office/drawing/2014/main" id="{C67644B9-060C-45BC-9AE3-77C7EC6AC7BA}"/>
              </a:ext>
            </a:extLst>
          </p:cNvPr>
          <p:cNvSpPr>
            <a:spLocks noGrp="1"/>
          </p:cNvSpPr>
          <p:nvPr>
            <p:ph type="sldNum" sz="quarter" idx="4"/>
          </p:nvPr>
        </p:nvSpPr>
        <p:spPr/>
        <p:txBody>
          <a:bodyPr/>
          <a:lstStyle/>
          <a:p>
            <a:fld id="{89378F77-7EC9-43B0-8E88-4BC14E4C5A08}" type="slidenum">
              <a:rPr lang="de-DE" smtClean="0"/>
              <a:pPr/>
              <a:t>6</a:t>
            </a:fld>
            <a:endParaRPr lang="de-DE" dirty="0"/>
          </a:p>
        </p:txBody>
      </p:sp>
    </p:spTree>
    <p:extLst>
      <p:ext uri="{BB962C8B-B14F-4D97-AF65-F5344CB8AC3E}">
        <p14:creationId xmlns:p14="http://schemas.microsoft.com/office/powerpoint/2010/main" val="770231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C0E5195D-E6E1-4B2A-898E-B3DC857C9B87}"/>
              </a:ext>
            </a:extLst>
          </p:cNvPr>
          <p:cNvSpPr>
            <a:spLocks noGrp="1"/>
          </p:cNvSpPr>
          <p:nvPr>
            <p:ph type="body" sz="quarter" idx="10"/>
          </p:nvPr>
        </p:nvSpPr>
        <p:spPr/>
        <p:txBody>
          <a:bodyPr/>
          <a:lstStyle/>
          <a:p>
            <a:pPr marL="342900" indent="-342900">
              <a:buFont typeface="Symbol" panose="05050102010706020507" pitchFamily="18" charset="2"/>
              <a:buChar char="-"/>
            </a:pPr>
            <a:r>
              <a:rPr lang="de-DE" dirty="0"/>
              <a:t>Den Lösungsweg für die Aufgabenstellungen müssen Sie auf Protokollblättern dokumentieren.</a:t>
            </a:r>
          </a:p>
          <a:p>
            <a:pPr marL="342900" indent="-342900">
              <a:buFont typeface="Symbol" panose="05050102010706020507" pitchFamily="18" charset="2"/>
              <a:buChar char="-"/>
            </a:pPr>
            <a:r>
              <a:rPr lang="de-DE" dirty="0"/>
              <a:t>Bitte räumen Sie Ihren Arbeitsplatz nach Abgabe des Prüfungsexemplars auf, reinigen und trocknen Sie das (die) Prüfungsstück(e) und die benutzten Vergleichs- und/oder Kontrollkörper. Diese Tätigkeit geht mit in die Bewertung ein.</a:t>
            </a:r>
          </a:p>
          <a:p>
            <a:pPr marL="342900" indent="-342900">
              <a:buFont typeface="Symbol" panose="05050102010706020507" pitchFamily="18" charset="2"/>
              <a:buChar char="-"/>
            </a:pPr>
            <a:r>
              <a:rPr lang="de-DE" dirty="0"/>
              <a:t>Tragen Sie während der praktischen Prüfung ihre persönliche verfahrensspezifische Schutzausrüstung und folgen Sie den Anweisungen des Prüfungsbeauftragten oder der Aufsichten.</a:t>
            </a:r>
          </a:p>
        </p:txBody>
      </p:sp>
      <p:sp>
        <p:nvSpPr>
          <p:cNvPr id="3" name="Titel 2">
            <a:extLst>
              <a:ext uri="{FF2B5EF4-FFF2-40B4-BE49-F238E27FC236}">
                <a16:creationId xmlns:a16="http://schemas.microsoft.com/office/drawing/2014/main" id="{1B01761E-5626-4B10-9D2F-F913513DD479}"/>
              </a:ext>
            </a:extLst>
          </p:cNvPr>
          <p:cNvSpPr>
            <a:spLocks noGrp="1"/>
          </p:cNvSpPr>
          <p:nvPr>
            <p:ph type="title"/>
          </p:nvPr>
        </p:nvSpPr>
        <p:spPr/>
        <p:txBody>
          <a:bodyPr/>
          <a:lstStyle/>
          <a:p>
            <a:r>
              <a:rPr lang="de-DE" dirty="0"/>
              <a:t>Prüfungsdurchführung</a:t>
            </a:r>
          </a:p>
        </p:txBody>
      </p:sp>
      <p:sp>
        <p:nvSpPr>
          <p:cNvPr id="4" name="Foliennummernplatzhalter 3">
            <a:extLst>
              <a:ext uri="{FF2B5EF4-FFF2-40B4-BE49-F238E27FC236}">
                <a16:creationId xmlns:a16="http://schemas.microsoft.com/office/drawing/2014/main" id="{1B538852-BF25-4F1E-92D6-198EBB4CD9F1}"/>
              </a:ext>
            </a:extLst>
          </p:cNvPr>
          <p:cNvSpPr>
            <a:spLocks noGrp="1"/>
          </p:cNvSpPr>
          <p:nvPr>
            <p:ph type="sldNum" sz="quarter" idx="4"/>
          </p:nvPr>
        </p:nvSpPr>
        <p:spPr/>
        <p:txBody>
          <a:bodyPr/>
          <a:lstStyle/>
          <a:p>
            <a:fld id="{89378F77-7EC9-43B0-8E88-4BC14E4C5A08}" type="slidenum">
              <a:rPr lang="de-DE" smtClean="0"/>
              <a:pPr/>
              <a:t>7</a:t>
            </a:fld>
            <a:endParaRPr lang="de-DE" dirty="0"/>
          </a:p>
        </p:txBody>
      </p:sp>
    </p:spTree>
    <p:extLst>
      <p:ext uri="{BB962C8B-B14F-4D97-AF65-F5344CB8AC3E}">
        <p14:creationId xmlns:p14="http://schemas.microsoft.com/office/powerpoint/2010/main" val="3194634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818BE38-A6D7-40F7-A6AB-A65013329F86}"/>
              </a:ext>
            </a:extLst>
          </p:cNvPr>
          <p:cNvSpPr>
            <a:spLocks noGrp="1"/>
          </p:cNvSpPr>
          <p:nvPr>
            <p:ph type="body" sz="quarter" idx="10"/>
          </p:nvPr>
        </p:nvSpPr>
        <p:spPr/>
        <p:txBody>
          <a:bodyPr/>
          <a:lstStyle/>
          <a:p>
            <a:pPr marL="342900" indent="-342900">
              <a:buFont typeface="Symbol" panose="05050102010706020507" pitchFamily="18" charset="2"/>
              <a:buChar char="-"/>
            </a:pPr>
            <a:r>
              <a:rPr lang="de-DE" dirty="0"/>
              <a:t>Als Hilfsmittel sind nur die auf den Deckblättern aufgelisteten Gegenstände erlaubt. Wenn Normen zur Prüfung zugelassen sind, dürfen diese Eintragungen enthalten, die sich unmittelbar auf den Normtext beziehen. Ebenso sind Unterstreichungen und farbliche Markierungen zulässig. Andere Eintragungen muss die Prüfungskommission als Täuschungsversuche werten.</a:t>
            </a:r>
          </a:p>
          <a:p>
            <a:pPr marL="342900" indent="-342900">
              <a:buFont typeface="Symbol" panose="05050102010706020507" pitchFamily="18" charset="2"/>
              <a:buChar char="-"/>
            </a:pPr>
            <a:r>
              <a:rPr lang="de-DE" dirty="0"/>
              <a:t>Die Benutzung von elektronischen Aufzeichnungs- und Kommunikationsmitteln (z. B. Mobiltelefone, Smart Watches, etc.) ist während der gesamten Prüfung nicht erlaubt. Die Geräte sind vollständig abzuschalten und dürfen auch bei Toilettengängen nicht mitgenommen und eingeschaltet werden.</a:t>
            </a:r>
          </a:p>
        </p:txBody>
      </p:sp>
      <p:sp>
        <p:nvSpPr>
          <p:cNvPr id="3" name="Titel 2">
            <a:extLst>
              <a:ext uri="{FF2B5EF4-FFF2-40B4-BE49-F238E27FC236}">
                <a16:creationId xmlns:a16="http://schemas.microsoft.com/office/drawing/2014/main" id="{E3F2651D-7442-42DA-AFB6-C0BB78B32E3F}"/>
              </a:ext>
            </a:extLst>
          </p:cNvPr>
          <p:cNvSpPr>
            <a:spLocks noGrp="1"/>
          </p:cNvSpPr>
          <p:nvPr>
            <p:ph type="title"/>
          </p:nvPr>
        </p:nvSpPr>
        <p:spPr/>
        <p:txBody>
          <a:bodyPr/>
          <a:lstStyle/>
          <a:p>
            <a:r>
              <a:rPr lang="de-DE" dirty="0"/>
              <a:t>Hilfsmittel</a:t>
            </a:r>
          </a:p>
        </p:txBody>
      </p:sp>
      <p:sp>
        <p:nvSpPr>
          <p:cNvPr id="4" name="Foliennummernplatzhalter 3">
            <a:extLst>
              <a:ext uri="{FF2B5EF4-FFF2-40B4-BE49-F238E27FC236}">
                <a16:creationId xmlns:a16="http://schemas.microsoft.com/office/drawing/2014/main" id="{2323CBF0-AA6D-4EC3-85DE-0A1F30259A6D}"/>
              </a:ext>
            </a:extLst>
          </p:cNvPr>
          <p:cNvSpPr>
            <a:spLocks noGrp="1"/>
          </p:cNvSpPr>
          <p:nvPr>
            <p:ph type="sldNum" sz="quarter" idx="4"/>
          </p:nvPr>
        </p:nvSpPr>
        <p:spPr/>
        <p:txBody>
          <a:bodyPr/>
          <a:lstStyle/>
          <a:p>
            <a:fld id="{89378F77-7EC9-43B0-8E88-4BC14E4C5A08}" type="slidenum">
              <a:rPr lang="de-DE" smtClean="0"/>
              <a:pPr/>
              <a:t>8</a:t>
            </a:fld>
            <a:endParaRPr lang="de-DE" dirty="0"/>
          </a:p>
        </p:txBody>
      </p:sp>
    </p:spTree>
    <p:extLst>
      <p:ext uri="{BB962C8B-B14F-4D97-AF65-F5344CB8AC3E}">
        <p14:creationId xmlns:p14="http://schemas.microsoft.com/office/powerpoint/2010/main" val="2152841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81FE92B-5B1C-4E21-9273-A4E3A28E367A}"/>
              </a:ext>
            </a:extLst>
          </p:cNvPr>
          <p:cNvSpPr>
            <a:spLocks noGrp="1"/>
          </p:cNvSpPr>
          <p:nvPr>
            <p:ph type="body" sz="quarter" idx="10"/>
          </p:nvPr>
        </p:nvSpPr>
        <p:spPr/>
        <p:txBody>
          <a:bodyPr/>
          <a:lstStyle/>
          <a:p>
            <a:r>
              <a:rPr lang="de-DE" dirty="0"/>
              <a:t>Der Zeitablauf der Prüfung wird durch die Prüfungskommission bekannt gegeben.</a:t>
            </a:r>
          </a:p>
        </p:txBody>
      </p:sp>
      <p:sp>
        <p:nvSpPr>
          <p:cNvPr id="3" name="Titel 2">
            <a:extLst>
              <a:ext uri="{FF2B5EF4-FFF2-40B4-BE49-F238E27FC236}">
                <a16:creationId xmlns:a16="http://schemas.microsoft.com/office/drawing/2014/main" id="{EE0670BB-7C74-483B-B0B5-169EADD7BFA3}"/>
              </a:ext>
            </a:extLst>
          </p:cNvPr>
          <p:cNvSpPr>
            <a:spLocks noGrp="1"/>
          </p:cNvSpPr>
          <p:nvPr>
            <p:ph type="title"/>
          </p:nvPr>
        </p:nvSpPr>
        <p:spPr/>
        <p:txBody>
          <a:bodyPr/>
          <a:lstStyle/>
          <a:p>
            <a:r>
              <a:rPr lang="de-DE" dirty="0"/>
              <a:t>Zeitablauf</a:t>
            </a:r>
          </a:p>
        </p:txBody>
      </p:sp>
      <p:sp>
        <p:nvSpPr>
          <p:cNvPr id="4" name="Foliennummernplatzhalter 3">
            <a:extLst>
              <a:ext uri="{FF2B5EF4-FFF2-40B4-BE49-F238E27FC236}">
                <a16:creationId xmlns:a16="http://schemas.microsoft.com/office/drawing/2014/main" id="{AE3CCA90-80FC-486C-A91C-3EC0996C20CC}"/>
              </a:ext>
            </a:extLst>
          </p:cNvPr>
          <p:cNvSpPr>
            <a:spLocks noGrp="1"/>
          </p:cNvSpPr>
          <p:nvPr>
            <p:ph type="sldNum" sz="quarter" idx="4"/>
          </p:nvPr>
        </p:nvSpPr>
        <p:spPr/>
        <p:txBody>
          <a:bodyPr/>
          <a:lstStyle/>
          <a:p>
            <a:fld id="{89378F77-7EC9-43B0-8E88-4BC14E4C5A08}" type="slidenum">
              <a:rPr lang="de-DE" smtClean="0"/>
              <a:pPr/>
              <a:t>9</a:t>
            </a:fld>
            <a:endParaRPr lang="de-DE" dirty="0"/>
          </a:p>
        </p:txBody>
      </p:sp>
    </p:spTree>
    <p:extLst>
      <p:ext uri="{BB962C8B-B14F-4D97-AF65-F5344CB8AC3E}">
        <p14:creationId xmlns:p14="http://schemas.microsoft.com/office/powerpoint/2010/main" val="7349115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IO_CHANGETRACKING" val="true"/>
  <p:tag name="PRESGUID" val="08acc44e-04df-4839-9611-4a1c4a41178e"/>
</p:tagLst>
</file>

<file path=ppt/tags/tag2.xml><?xml version="1.0" encoding="utf-8"?>
<p:tagLst xmlns:a="http://schemas.openxmlformats.org/drawingml/2006/main" xmlns:r="http://schemas.openxmlformats.org/officeDocument/2006/relationships" xmlns:p="http://schemas.openxmlformats.org/presentationml/2006/main">
  <p:tag name="MIO_FALLBACK_LAYOUT" val="1"/>
  <p:tag name="MIO_SHOW_DATE" val="False"/>
  <p:tag name="MIO_SHOW_FOOTER" val="False"/>
  <p:tag name="MIO_SHOW_PAGENUMBER" val="False"/>
  <p:tag name="MIO_AVOID_BLANK_LAYOUT" val="True"/>
  <p:tag name="MIO_CD_LAYOUT_VALID_AREA" val="True"/>
  <p:tag name="MIO_NUMBER_OF_VALID_LAYOUTS" val="15"/>
  <p:tag name="MIO_HDS" val="True"/>
  <p:tag name="MIO_SKIPVERSION" val="01.01.0001 00:00:00"/>
  <p:tag name="MIO_EKGUID" val="23fefaf9-fec8-4640-bc53-b94e65c77468"/>
  <p:tag name="MIO_UPDATE" val="True"/>
  <p:tag name="MIO_VERSION" val="10.09.2018 16:35:07"/>
  <p:tag name="MIO_DBID" val="F50A26E3-80F1-4DB2-988D-124A7EFB68B4"/>
  <p:tag name="MIO_LASTDOWNLOADED" val="10.09.2018 16:35:07"/>
  <p:tag name="MIO_OBJECTNAME" val="DGZfP_CD 2018_Master"/>
  <p:tag name="MIO_LASTEDITORNAME" val="Charlotte Kaps"/>
  <p:tag name="MIO_PRESI_FIRST_SLIDENUMBER" val="1"/>
</p:tagLst>
</file>

<file path=ppt/theme/theme1.xml><?xml version="1.0" encoding="utf-8"?>
<a:theme xmlns:a="http://schemas.openxmlformats.org/drawingml/2006/main" name="DGZfP_CD 2018_Master">
  <a:themeElements>
    <a:clrScheme name="Benutzerdefiniert 2">
      <a:dk1>
        <a:srgbClr val="37A197"/>
      </a:dk1>
      <a:lt1>
        <a:srgbClr val="FFFFFF"/>
      </a:lt1>
      <a:dk2>
        <a:srgbClr val="0068A6"/>
      </a:dk2>
      <a:lt2>
        <a:srgbClr val="B0B1B1"/>
      </a:lt2>
      <a:accent1>
        <a:srgbClr val="FFF8BC"/>
      </a:accent1>
      <a:accent2>
        <a:srgbClr val="C497C1"/>
      </a:accent2>
      <a:accent3>
        <a:srgbClr val="DB908C"/>
      </a:accent3>
      <a:accent4>
        <a:srgbClr val="B1CD89"/>
      </a:accent4>
      <a:accent5>
        <a:srgbClr val="EAB842"/>
      </a:accent5>
      <a:accent6>
        <a:srgbClr val="DBEBF8"/>
      </a:accent6>
      <a:hlink>
        <a:srgbClr val="0068A6"/>
      </a:hlink>
      <a:folHlink>
        <a:srgbClr val="0068A6"/>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tx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bodyPr vert="horz" wrap="square" lIns="720000" tIns="72000" rIns="1080000" bIns="180000" rtlCol="0" anchor="t">
        <a:spAutoFit/>
      </a:bodyPr>
      <a:lstStyle>
        <a:defPPr algn="l">
          <a:lnSpc>
            <a:spcPts val="2800"/>
          </a:lnSpc>
          <a:defRPr sz="2400" dirty="0" err="1" smtClean="0">
            <a:solidFill>
              <a:srgbClr val="000000"/>
            </a:solidFill>
            <a:latin typeface="+mn-lt"/>
          </a:defRPr>
        </a:defPPr>
      </a:lstStyle>
    </a:txDef>
  </a:objectDefaults>
  <a:extraClrSchemeLst/>
  <a:extLst>
    <a:ext uri="{05A4C25C-085E-4340-85A3-A5531E510DB2}">
      <thm15:themeFamily xmlns:thm15="http://schemas.microsoft.com/office/thememl/2012/main" name="DGZfP_16x9_Vorlage_blanko2019.pptx  -  Schreibgeschützt" id="{51B2BFBD-6879-49A2-971E-23229DC80262}" vid="{5BE18747-7806-40AD-AB5B-A59277115713}"/>
    </a:ext>
  </a:ext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E6F9DBC5856BDD49911A099542B321CB" ma:contentTypeVersion="2" ma:contentTypeDescription="Ein neues Dokument erstellen." ma:contentTypeScope="" ma:versionID="fb5bfcb5cd1f262d0e97e2f46db08b9c">
  <xsd:schema xmlns:xsd="http://www.w3.org/2001/XMLSchema" xmlns:xs="http://www.w3.org/2001/XMLSchema" xmlns:p="http://schemas.microsoft.com/office/2006/metadata/properties" xmlns:ns2="8e450a4e-fb56-4b94-bb02-83cedc8ff1b8" targetNamespace="http://schemas.microsoft.com/office/2006/metadata/properties" ma:root="true" ma:fieldsID="b257fe307e745c26c8d7283bf3b12131" ns2:_="">
    <xsd:import namespace="8e450a4e-fb56-4b94-bb02-83cedc8ff1b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450a4e-fb56-4b94-bb02-83cedc8ff1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385404-F28C-4043-B9DD-4FC25C605FAC}">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e450a4e-fb56-4b94-bb02-83cedc8ff1b8"/>
    <ds:schemaRef ds:uri="http://www.w3.org/XML/1998/namespace"/>
    <ds:schemaRef ds:uri="http://purl.org/dc/dcmitype/"/>
  </ds:schemaRefs>
</ds:datastoreItem>
</file>

<file path=customXml/itemProps2.xml><?xml version="1.0" encoding="utf-8"?>
<ds:datastoreItem xmlns:ds="http://schemas.openxmlformats.org/officeDocument/2006/customXml" ds:itemID="{B64F6BB1-3E41-4AE4-8038-BE11AF89230B}">
  <ds:schemaRefs>
    <ds:schemaRef ds:uri="http://schemas.microsoft.com/sharepoint/v3/contenttype/forms"/>
  </ds:schemaRefs>
</ds:datastoreItem>
</file>

<file path=customXml/itemProps3.xml><?xml version="1.0" encoding="utf-8"?>
<ds:datastoreItem xmlns:ds="http://schemas.openxmlformats.org/officeDocument/2006/customXml" ds:itemID="{2C52C892-D14D-442F-8F35-31FCE126C4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450a4e-fb56-4b94-bb02-83cedc8ff1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DGZfP_16x9_Vorlage</Template>
  <TotalTime>0</TotalTime>
  <Words>1028</Words>
  <Application>Microsoft Office PowerPoint</Application>
  <PresentationFormat>Breitbild</PresentationFormat>
  <Paragraphs>80</Paragraphs>
  <Slides>17</Slides>
  <Notes>0</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Folientitel</vt:lpstr>
      </vt:variant>
      <vt:variant>
        <vt:i4>17</vt:i4>
      </vt:variant>
      <vt:variant>
        <vt:lpstr>Zielgruppenorientierte Präsentationen</vt:lpstr>
      </vt:variant>
      <vt:variant>
        <vt:i4>8</vt:i4>
      </vt:variant>
    </vt:vector>
  </HeadingPairs>
  <TitlesOfParts>
    <vt:vector size="31" baseType="lpstr">
      <vt:lpstr>Arial</vt:lpstr>
      <vt:lpstr>Calibri</vt:lpstr>
      <vt:lpstr>Symbol</vt:lpstr>
      <vt:lpstr>Verdana</vt:lpstr>
      <vt:lpstr>Wingdings</vt:lpstr>
      <vt:lpstr>DGZfP_CD 2018_Master</vt:lpstr>
      <vt:lpstr>Prüfungsdurchführung - Prüfungsordnung</vt:lpstr>
      <vt:lpstr>Zulassung und Prüfungsantritt</vt:lpstr>
      <vt:lpstr>Zulassung und Prüfungsantritt</vt:lpstr>
      <vt:lpstr>Vor der Prüfung</vt:lpstr>
      <vt:lpstr>Prüfungsdurchführung</vt:lpstr>
      <vt:lpstr>Prüfungsdurchführung</vt:lpstr>
      <vt:lpstr>Prüfungsdurchführung</vt:lpstr>
      <vt:lpstr>Hilfsmittel</vt:lpstr>
      <vt:lpstr>Zeitablauf</vt:lpstr>
      <vt:lpstr>Fragen an die Prüfungskommission</vt:lpstr>
      <vt:lpstr>Verlassen des Prüfungsraums</vt:lpstr>
      <vt:lpstr>Ausschluss von der Prüfung / Täuschungsversuch</vt:lpstr>
      <vt:lpstr>Rückgabe der Dokumente</vt:lpstr>
      <vt:lpstr>Prüfungsergebnisse</vt:lpstr>
      <vt:lpstr>Prüfungswiederholung</vt:lpstr>
      <vt:lpstr>Annullierung</vt:lpstr>
      <vt:lpstr>PowerPoint-Präsentation</vt:lpstr>
      <vt:lpstr>SB FA</vt:lpstr>
      <vt:lpstr>SP/B</vt:lpstr>
      <vt:lpstr>SB Rö RG Z1</vt:lpstr>
      <vt:lpstr>SB RM</vt:lpstr>
      <vt:lpstr>SP/B Rö</vt:lpstr>
      <vt:lpstr>SB A FA</vt:lpstr>
      <vt:lpstr>SB und SP</vt:lpstr>
      <vt:lpstr>SB Rö und SP Rö</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Prüfungsdurchführung</dc:title>
  <dc:creator>Zwanzig Michael</dc:creator>
  <cp:lastModifiedBy>Zwanzig Michael</cp:lastModifiedBy>
  <cp:revision>3</cp:revision>
  <cp:lastPrinted>2001-02-22T10:12:15Z</cp:lastPrinted>
  <dcterms:created xsi:type="dcterms:W3CDTF">2022-11-29T12:16:21Z</dcterms:created>
  <dcterms:modified xsi:type="dcterms:W3CDTF">2022-11-29T14:02:50Z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0x010100E6F9DBC5856BDD49911A099542B321CB</vt:lpwstr>
  </property>
</Properties>
</file>